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78" r:id="rId1"/>
  </p:sldMasterIdLst>
  <p:sldIdLst>
    <p:sldId id="256" r:id="rId2"/>
    <p:sldId id="257" r:id="rId3"/>
    <p:sldId id="261" r:id="rId4"/>
    <p:sldId id="259" r:id="rId5"/>
    <p:sldId id="262" r:id="rId6"/>
    <p:sldId id="260" r:id="rId7"/>
    <p:sldId id="268" r:id="rId8"/>
    <p:sldId id="269" r:id="rId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82593" autoAdjust="0"/>
  </p:normalViewPr>
  <p:slideViewPr>
    <p:cSldViewPr>
      <p:cViewPr>
        <p:scale>
          <a:sx n="60" d="100"/>
          <a:sy n="60" d="100"/>
        </p:scale>
        <p:origin x="-1656" y="-3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516624"/>
            <a:ext cx="7315200" cy="2595025"/>
          </a:xfrm>
        </p:spPr>
        <p:txBody>
          <a:bodyPr>
            <a:normAutofit/>
          </a:bodyPr>
          <a:lstStyle>
            <a:lvl1pPr>
              <a:defRPr sz="4800"/>
            </a:lvl1pPr>
          </a:lstStyle>
          <a:p>
            <a:r>
              <a:rPr lang="ru-RU" smtClean="0"/>
              <a:t>Образец заголовка</a:t>
            </a:r>
            <a:endParaRPr lang="en-US"/>
          </a:p>
        </p:txBody>
      </p:sp>
      <p:sp>
        <p:nvSpPr>
          <p:cNvPr id="3" name="Subtitle 2"/>
          <p:cNvSpPr>
            <a:spLocks noGrp="1"/>
          </p:cNvSpPr>
          <p:nvPr>
            <p:ph type="subTitle" idx="1"/>
          </p:nvPr>
        </p:nvSpPr>
        <p:spPr>
          <a:xfrm>
            <a:off x="914400" y="5166530"/>
            <a:ext cx="7315200" cy="1144632"/>
          </a:xfrm>
        </p:spPr>
        <p:txBody>
          <a:bodyPr>
            <a:normAutofit/>
          </a:bodyPr>
          <a:lstStyle>
            <a:lvl1pPr marL="0" indent="0" algn="l">
              <a:buNone/>
              <a:defRPr sz="2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7" name="Date Placeholder 6"/>
          <p:cNvSpPr>
            <a:spLocks noGrp="1"/>
          </p:cNvSpPr>
          <p:nvPr>
            <p:ph type="dt" sz="half" idx="10"/>
          </p:nvPr>
        </p:nvSpPr>
        <p:spPr/>
        <p:txBody>
          <a:bodyPr/>
          <a:lstStyle/>
          <a:p>
            <a:fld id="{D5BE3CB1-A2BC-476B-8D45-E05B82B51B8F}" type="datetimeFigureOut">
              <a:rPr lang="ru-RU" smtClean="0"/>
              <a:pPr/>
              <a:t>10.03.2018</a:t>
            </a:fld>
            <a:endParaRPr lang="ru-RU"/>
          </a:p>
        </p:txBody>
      </p:sp>
      <p:sp>
        <p:nvSpPr>
          <p:cNvPr id="8" name="Slide Number Placeholder 7"/>
          <p:cNvSpPr>
            <a:spLocks noGrp="1"/>
          </p:cNvSpPr>
          <p:nvPr>
            <p:ph type="sldNum" sz="quarter" idx="11"/>
          </p:nvPr>
        </p:nvSpPr>
        <p:spPr/>
        <p:txBody>
          <a:bodyPr/>
          <a:lstStyle/>
          <a:p>
            <a:fld id="{4626B4F5-8B70-4CDF-A2F0-378FCEFA3636}" type="slidenum">
              <a:rPr lang="ru-RU" smtClean="0"/>
              <a:pPr/>
              <a:t>‹#›</a:t>
            </a:fld>
            <a:endParaRPr lang="ru-RU"/>
          </a:p>
        </p:txBody>
      </p:sp>
      <p:sp>
        <p:nvSpPr>
          <p:cNvPr id="9" name="Footer Placeholder 8"/>
          <p:cNvSpPr>
            <a:spLocks noGrp="1"/>
          </p:cNvSpPr>
          <p:nvPr>
            <p:ph type="ftr" sz="quarter" idx="12"/>
          </p:nvPr>
        </p:nvSpPr>
        <p:spPr/>
        <p:txBody>
          <a:bodyPr/>
          <a:lstStyle/>
          <a:p>
            <a:endParaRPr lang="ru-RU"/>
          </a:p>
        </p:txBody>
      </p:sp>
    </p:spTree>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D5BE3CB1-A2BC-476B-8D45-E05B82B51B8F}" type="datetimeFigureOut">
              <a:rPr lang="ru-RU" smtClean="0"/>
              <a:pPr/>
              <a:t>10.03.2018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626B4F5-8B70-4CDF-A2F0-378FCEFA3636}" type="slidenum">
              <a:rPr lang="ru-RU" smtClean="0"/>
              <a:pPr/>
              <a:t>‹#›</a:t>
            </a:fld>
            <a:endParaRPr lang="ru-RU"/>
          </a:p>
        </p:txBody>
      </p:sp>
    </p:spTree>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914400" y="5017572"/>
            <a:ext cx="7315200" cy="1293592"/>
          </a:xfrm>
        </p:spPr>
        <p:txBody>
          <a:bodyPr anchor="t"/>
          <a:lstStyle>
            <a:lvl1pPr algn="l">
              <a:defRPr sz="4000" b="0" cap="none"/>
            </a:lvl1pPr>
          </a:lstStyle>
          <a:p>
            <a:r>
              <a:rPr lang="ru-RU" smtClean="0"/>
              <a:t>Образец заголовка</a:t>
            </a:r>
            <a:endParaRPr lang="en-US"/>
          </a:p>
        </p:txBody>
      </p:sp>
      <p:sp>
        <p:nvSpPr>
          <p:cNvPr id="3" name="Text Placeholder 2"/>
          <p:cNvSpPr>
            <a:spLocks noGrp="1"/>
          </p:cNvSpPr>
          <p:nvPr>
            <p:ph type="body" idx="1"/>
          </p:nvPr>
        </p:nvSpPr>
        <p:spPr>
          <a:xfrm>
            <a:off x="914400" y="3865097"/>
            <a:ext cx="7315200" cy="1098439"/>
          </a:xfrm>
        </p:spPr>
        <p:txBody>
          <a:bodyPr anchor="b"/>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D5BE3CB1-A2BC-476B-8D45-E05B82B51B8F}" type="datetimeFigureOut">
              <a:rPr lang="ru-RU" smtClean="0"/>
              <a:pPr/>
              <a:t>10.03.2018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626B4F5-8B70-4CDF-A2F0-378FCEFA3636}" type="slidenum">
              <a:rPr lang="ru-RU" smtClean="0"/>
              <a:pPr/>
              <a:t>‹#›</a:t>
            </a:fld>
            <a:endParaRPr lang="ru-RU"/>
          </a:p>
        </p:txBody>
      </p:sp>
    </p:spTree>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D5BE3CB1-A2BC-476B-8D45-E05B82B51B8F}" type="datetimeFigureOut">
              <a:rPr lang="ru-RU" smtClean="0"/>
              <a:pPr/>
              <a:t>10.03.2018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626B4F5-8B70-4CDF-A2F0-378FCEFA3636}" type="slidenum">
              <a:rPr lang="ru-RU" smtClean="0"/>
              <a:pPr/>
              <a:t>‹#›</a:t>
            </a:fld>
            <a:endParaRPr lang="ru-RU"/>
          </a:p>
        </p:txBody>
      </p:sp>
      <p:sp>
        <p:nvSpPr>
          <p:cNvPr id="9" name="Title 8"/>
          <p:cNvSpPr>
            <a:spLocks noGrp="1"/>
          </p:cNvSpPr>
          <p:nvPr>
            <p:ph type="title"/>
          </p:nvPr>
        </p:nvSpPr>
        <p:spPr>
          <a:xfrm>
            <a:off x="914400" y="1544715"/>
            <a:ext cx="7315200" cy="1154097"/>
          </a:xfrm>
        </p:spPr>
        <p:txBody>
          <a:bodyPr/>
          <a:lstStyle/>
          <a:p>
            <a:r>
              <a:rPr lang="ru-RU" smtClean="0"/>
              <a:t>Образец заголовка</a:t>
            </a:r>
            <a:endParaRPr lang="en-US"/>
          </a:p>
        </p:txBody>
      </p:sp>
      <p:sp>
        <p:nvSpPr>
          <p:cNvPr id="8" name="Content Placeholder 7"/>
          <p:cNvSpPr>
            <a:spLocks noGrp="1"/>
          </p:cNvSpPr>
          <p:nvPr>
            <p:ph sz="quarter" idx="13"/>
          </p:nvPr>
        </p:nvSpPr>
        <p:spPr>
          <a:xfrm>
            <a:off x="914400" y="2743200"/>
            <a:ext cx="3566160" cy="359359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81728" y="2743200"/>
            <a:ext cx="3566160" cy="359568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16348" y="2743200"/>
            <a:ext cx="3364992" cy="621792"/>
          </a:xfrm>
        </p:spPr>
        <p:txBody>
          <a:bodyPr anchor="b">
            <a:noAutofit/>
          </a:bodyPr>
          <a:lstStyle>
            <a:lvl1pPr marL="0" indent="0">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5" name="Text Placeholder 4"/>
          <p:cNvSpPr>
            <a:spLocks noGrp="1"/>
          </p:cNvSpPr>
          <p:nvPr>
            <p:ph type="body" sz="quarter" idx="3"/>
          </p:nvPr>
        </p:nvSpPr>
        <p:spPr>
          <a:xfrm>
            <a:off x="4885144" y="2743200"/>
            <a:ext cx="3362062" cy="621792"/>
          </a:xfrm>
        </p:spPr>
        <p:txBody>
          <a:bodyPr anchor="b">
            <a:noAutofit/>
          </a:bodyPr>
          <a:lstStyle>
            <a:lvl1pPr marL="0" indent="0">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7" name="Date Placeholder 6"/>
          <p:cNvSpPr>
            <a:spLocks noGrp="1"/>
          </p:cNvSpPr>
          <p:nvPr>
            <p:ph type="dt" sz="half" idx="10"/>
          </p:nvPr>
        </p:nvSpPr>
        <p:spPr/>
        <p:txBody>
          <a:bodyPr/>
          <a:lstStyle/>
          <a:p>
            <a:fld id="{D5BE3CB1-A2BC-476B-8D45-E05B82B51B8F}" type="datetimeFigureOut">
              <a:rPr lang="ru-RU" smtClean="0"/>
              <a:pPr/>
              <a:t>10.03.2018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4626B4F5-8B70-4CDF-A2F0-378FCEFA3636}" type="slidenum">
              <a:rPr lang="ru-RU" smtClean="0"/>
              <a:pPr/>
              <a:t>‹#›</a:t>
            </a:fld>
            <a:endParaRPr lang="ru-RU"/>
          </a:p>
        </p:txBody>
      </p:sp>
      <p:sp>
        <p:nvSpPr>
          <p:cNvPr id="10" name="Title 9"/>
          <p:cNvSpPr>
            <a:spLocks noGrp="1"/>
          </p:cNvSpPr>
          <p:nvPr>
            <p:ph type="title"/>
          </p:nvPr>
        </p:nvSpPr>
        <p:spPr>
          <a:xfrm>
            <a:off x="914400" y="1544715"/>
            <a:ext cx="7315200" cy="1154097"/>
          </a:xfrm>
        </p:spPr>
        <p:txBody>
          <a:bodyPr/>
          <a:lstStyle/>
          <a:p>
            <a:r>
              <a:rPr lang="ru-RU" smtClean="0"/>
              <a:t>Образец заголовка</a:t>
            </a:r>
            <a:endParaRPr lang="en-US" dirty="0"/>
          </a:p>
        </p:txBody>
      </p:sp>
      <p:sp>
        <p:nvSpPr>
          <p:cNvPr id="11" name="Content Placeholder 10"/>
          <p:cNvSpPr>
            <a:spLocks noGrp="1"/>
          </p:cNvSpPr>
          <p:nvPr>
            <p:ph sz="quarter" idx="13"/>
          </p:nvPr>
        </p:nvSpPr>
        <p:spPr>
          <a:xfrm>
            <a:off x="914400" y="3383280"/>
            <a:ext cx="3566160" cy="295351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Content Placeholder 12"/>
          <p:cNvSpPr>
            <a:spLocks noGrp="1"/>
          </p:cNvSpPr>
          <p:nvPr>
            <p:ph sz="quarter" idx="14"/>
          </p:nvPr>
        </p:nvSpPr>
        <p:spPr>
          <a:xfrm>
            <a:off x="4681727" y="3383280"/>
            <a:ext cx="3566160" cy="295351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D5BE3CB1-A2BC-476B-8D45-E05B82B51B8F}" type="datetimeFigureOut">
              <a:rPr lang="ru-RU" smtClean="0"/>
              <a:pPr/>
              <a:t>10.03.2018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4626B4F5-8B70-4CDF-A2F0-378FCEFA3636}" type="slidenum">
              <a:rPr lang="ru-RU" smtClean="0"/>
              <a:pPr/>
              <a:t>‹#›</a:t>
            </a:fld>
            <a:endParaRPr lang="ru-RU"/>
          </a:p>
        </p:txBody>
      </p:sp>
    </p:spTree>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5BE3CB1-A2BC-476B-8D45-E05B82B51B8F}" type="datetimeFigureOut">
              <a:rPr lang="ru-RU" smtClean="0"/>
              <a:pPr/>
              <a:t>10.03.2018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4626B4F5-8B70-4CDF-A2F0-378FCEFA3636}" type="slidenum">
              <a:rPr lang="ru-RU" smtClean="0"/>
              <a:pPr/>
              <a:t>‹#›</a:t>
            </a:fld>
            <a:endParaRPr lang="ru-RU"/>
          </a:p>
        </p:txBody>
      </p:sp>
    </p:spTree>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14400" y="1825362"/>
            <a:ext cx="2950936" cy="2173015"/>
          </a:xfrm>
        </p:spPr>
        <p:txBody>
          <a:bodyPr anchor="b">
            <a:normAutofit/>
          </a:bodyPr>
          <a:lstStyle>
            <a:lvl1pPr algn="l">
              <a:defRPr sz="2800" b="0"/>
            </a:lvl1pPr>
          </a:lstStyle>
          <a:p>
            <a:r>
              <a:rPr lang="ru-RU" smtClean="0"/>
              <a:t>Образец заголовка</a:t>
            </a:r>
            <a:endParaRPr lang="en-US" dirty="0"/>
          </a:p>
        </p:txBody>
      </p:sp>
      <p:sp>
        <p:nvSpPr>
          <p:cNvPr id="3" name="Content Placeholder 2"/>
          <p:cNvSpPr>
            <a:spLocks noGrp="1"/>
          </p:cNvSpPr>
          <p:nvPr>
            <p:ph idx="1"/>
          </p:nvPr>
        </p:nvSpPr>
        <p:spPr>
          <a:xfrm>
            <a:off x="4021752" y="1826709"/>
            <a:ext cx="4207848" cy="4476614"/>
          </a:xfrm>
        </p:spPr>
        <p:txBody>
          <a:bodyPr anchor="ct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914400" y="4061095"/>
            <a:ext cx="2950936" cy="2245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D5BE3CB1-A2BC-476B-8D45-E05B82B51B8F}" type="datetimeFigureOut">
              <a:rPr lang="ru-RU" smtClean="0"/>
              <a:pPr/>
              <a:t>10.03.2018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626B4F5-8B70-4CDF-A2F0-378FCEFA3636}" type="slidenum">
              <a:rPr lang="ru-RU" smtClean="0"/>
              <a:pPr/>
              <a:t>‹#›</a:t>
            </a:fld>
            <a:endParaRPr lang="ru-RU"/>
          </a:p>
        </p:txBody>
      </p:sp>
    </p:spTree>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14400" y="1828800"/>
            <a:ext cx="2953512" cy="2176272"/>
          </a:xfrm>
        </p:spPr>
        <p:txBody>
          <a:bodyPr anchor="b">
            <a:normAutofit/>
          </a:bodyPr>
          <a:lstStyle>
            <a:lvl1pPr algn="l">
              <a:defRPr sz="2800" b="0"/>
            </a:lvl1pPr>
          </a:lstStyle>
          <a:p>
            <a:r>
              <a:rPr lang="ru-RU" smtClean="0"/>
              <a:t>Образец заголовка</a:t>
            </a:r>
            <a:endParaRPr lang="en-US" dirty="0"/>
          </a:p>
        </p:txBody>
      </p:sp>
      <p:sp>
        <p:nvSpPr>
          <p:cNvPr id="3" name="Picture Placeholder 2"/>
          <p:cNvSpPr>
            <a:spLocks noGrp="1"/>
          </p:cNvSpPr>
          <p:nvPr>
            <p:ph type="pic" idx="1"/>
          </p:nvPr>
        </p:nvSpPr>
        <p:spPr>
          <a:xfrm>
            <a:off x="4191000" y="2286000"/>
            <a:ext cx="4038600" cy="3352800"/>
          </a:xfrm>
          <a:solidFill>
            <a:schemeClr val="accent2"/>
          </a:solidFill>
          <a:ln w="12700">
            <a:noFill/>
          </a:ln>
          <a:effectLst>
            <a:reflection blurRad="12700" stA="30000" endPos="30000" dist="31750" dir="5400000" sy="-100000" algn="bl" rotWithShape="0"/>
          </a:effectLst>
          <a:scene3d>
            <a:camera prst="perspectiveRight" fov="2700000">
              <a:rot lat="240000" lon="900000" rev="0"/>
            </a:camera>
            <a:lightRig rig="threePt" dir="t">
              <a:rot lat="0" lon="0" rev="2700000"/>
            </a:lightRig>
          </a:scene3d>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914400" y="4059936"/>
            <a:ext cx="2953512" cy="224942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D5BE3CB1-A2BC-476B-8D45-E05B82B51B8F}" type="datetimeFigureOut">
              <a:rPr lang="ru-RU" smtClean="0"/>
              <a:pPr/>
              <a:t>10.03.2018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626B4F5-8B70-4CDF-A2F0-378FCEFA3636}" type="slidenum">
              <a:rPr lang="ru-RU" smtClean="0"/>
              <a:pPr/>
              <a:t>‹#›</a:t>
            </a:fld>
            <a:endParaRPr lang="ru-RU"/>
          </a:p>
        </p:txBody>
      </p:sp>
    </p:spTree>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D5BE3CB1-A2BC-476B-8D45-E05B82B51B8F}" type="datetimeFigureOut">
              <a:rPr lang="ru-RU" smtClean="0"/>
              <a:pPr/>
              <a:t>10.03.2018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626B4F5-8B70-4CDF-A2F0-378FCEFA3636}" type="slidenum">
              <a:rPr lang="ru-RU" smtClean="0"/>
              <a:pPr/>
              <a:t>‹#›</a:t>
            </a:fld>
            <a:endParaRPr lang="ru-RU"/>
          </a:p>
        </p:txBody>
      </p:sp>
    </p:spTree>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48400" y="1826709"/>
            <a:ext cx="1492499" cy="4484454"/>
          </a:xfrm>
        </p:spPr>
        <p:txBody>
          <a:bodyPr vert="eaVert"/>
          <a:lstStyle/>
          <a:p>
            <a:r>
              <a:rPr lang="ru-RU" smtClean="0"/>
              <a:t>Образец заголовка</a:t>
            </a:r>
            <a:endParaRPr lang="en-US"/>
          </a:p>
        </p:txBody>
      </p:sp>
      <p:sp>
        <p:nvSpPr>
          <p:cNvPr id="3" name="Vertical Text Placeholder 2"/>
          <p:cNvSpPr>
            <a:spLocks noGrp="1"/>
          </p:cNvSpPr>
          <p:nvPr>
            <p:ph type="body" orient="vert" idx="1"/>
          </p:nvPr>
        </p:nvSpPr>
        <p:spPr>
          <a:xfrm>
            <a:off x="854524" y="1826709"/>
            <a:ext cx="5241476" cy="4484454"/>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D5BE3CB1-A2BC-476B-8D45-E05B82B51B8F}" type="datetimeFigureOut">
              <a:rPr lang="ru-RU" smtClean="0"/>
              <a:pPr/>
              <a:t>10.03.2018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626B4F5-8B70-4CDF-A2F0-378FCEFA3636}" type="slidenum">
              <a:rPr lang="ru-RU" smtClean="0"/>
              <a:pPr/>
              <a:t>‹#›</a:t>
            </a:fld>
            <a:endParaRPr lang="ru-RU"/>
          </a:p>
        </p:txBody>
      </p:sp>
    </p:spTree>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0" name="Rectangle 9"/>
          <p:cNvSpPr/>
          <p:nvPr/>
        </p:nvSpPr>
        <p:spPr>
          <a:xfrm>
            <a:off x="8435268" y="573807"/>
            <a:ext cx="86236" cy="5723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8569419" y="573807"/>
            <a:ext cx="576072" cy="5723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914400" y="1544715"/>
            <a:ext cx="7315200" cy="1154097"/>
          </a:xfrm>
          <a:prstGeom prst="rect">
            <a:avLst/>
          </a:prstGeom>
        </p:spPr>
        <p:txBody>
          <a:bodyPr vert="horz" lIns="91440" tIns="45720" rIns="91440" bIns="45720" rtlCol="0" anchor="b">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914400" y="2769833"/>
            <a:ext cx="7315200" cy="3539527"/>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4" name="Date Placeholder 3"/>
          <p:cNvSpPr>
            <a:spLocks noGrp="1"/>
          </p:cNvSpPr>
          <p:nvPr>
            <p:ph type="dt" sz="half" idx="2"/>
          </p:nvPr>
        </p:nvSpPr>
        <p:spPr>
          <a:xfrm>
            <a:off x="6007690" y="548797"/>
            <a:ext cx="1189132" cy="297918"/>
          </a:xfrm>
          <a:prstGeom prst="rect">
            <a:avLst/>
          </a:prstGeom>
        </p:spPr>
        <p:txBody>
          <a:bodyPr vert="horz" lIns="91440" tIns="45720" rIns="91440" bIns="45720" rtlCol="0" anchor="ctr"/>
          <a:lstStyle>
            <a:lvl1pPr algn="l">
              <a:defRPr sz="1200">
                <a:solidFill>
                  <a:schemeClr val="tx1">
                    <a:alpha val="50000"/>
                  </a:schemeClr>
                </a:solidFill>
              </a:defRPr>
            </a:lvl1pPr>
          </a:lstStyle>
          <a:p>
            <a:fld id="{D5BE3CB1-A2BC-476B-8D45-E05B82B51B8F}" type="datetimeFigureOut">
              <a:rPr lang="ru-RU" smtClean="0"/>
              <a:pPr/>
              <a:t>10.03.2018</a:t>
            </a:fld>
            <a:endParaRPr lang="ru-RU"/>
          </a:p>
        </p:txBody>
      </p:sp>
      <p:sp>
        <p:nvSpPr>
          <p:cNvPr id="6" name="Slide Number Placeholder 5"/>
          <p:cNvSpPr>
            <a:spLocks noGrp="1"/>
          </p:cNvSpPr>
          <p:nvPr>
            <p:ph type="sldNum" sz="quarter" idx="4"/>
          </p:nvPr>
        </p:nvSpPr>
        <p:spPr>
          <a:xfrm>
            <a:off x="7314415" y="548797"/>
            <a:ext cx="941203" cy="301752"/>
          </a:xfrm>
          <a:prstGeom prst="rect">
            <a:avLst/>
          </a:prstGeom>
        </p:spPr>
        <p:txBody>
          <a:bodyPr vert="horz" lIns="91440" tIns="45720" rIns="91440" bIns="45720" rtlCol="0" anchor="ctr"/>
          <a:lstStyle>
            <a:lvl1pPr algn="r">
              <a:defRPr sz="1200">
                <a:solidFill>
                  <a:schemeClr val="tx1"/>
                </a:solidFill>
              </a:defRPr>
            </a:lvl1pPr>
          </a:lstStyle>
          <a:p>
            <a:fld id="{4626B4F5-8B70-4CDF-A2F0-378FCEFA3636}" type="slidenum">
              <a:rPr lang="ru-RU" smtClean="0"/>
              <a:pPr/>
              <a:t>‹#›</a:t>
            </a:fld>
            <a:endParaRPr lang="ru-RU"/>
          </a:p>
        </p:txBody>
      </p:sp>
      <p:sp>
        <p:nvSpPr>
          <p:cNvPr id="5" name="Footer Placeholder 4"/>
          <p:cNvSpPr>
            <a:spLocks noGrp="1"/>
          </p:cNvSpPr>
          <p:nvPr>
            <p:ph type="ftr" sz="quarter" idx="3"/>
          </p:nvPr>
        </p:nvSpPr>
        <p:spPr>
          <a:xfrm>
            <a:off x="6008688" y="855956"/>
            <a:ext cx="2246489" cy="301227"/>
          </a:xfrm>
          <a:prstGeom prst="rect">
            <a:avLst/>
          </a:prstGeom>
        </p:spPr>
        <p:txBody>
          <a:bodyPr vert="horz" lIns="91440" tIns="0" rIns="91440" bIns="45720" rtlCol="0" anchor="t"/>
          <a:lstStyle>
            <a:lvl1pPr algn="l">
              <a:defRPr sz="1000">
                <a:solidFill>
                  <a:schemeClr val="tx1"/>
                </a:solidFill>
              </a:defRPr>
            </a:lvl1pPr>
          </a:lstStyle>
          <a:p>
            <a:endParaRPr lang="ru-RU"/>
          </a:p>
        </p:txBody>
      </p:sp>
    </p:spTree>
  </p:cSld>
  <p:clrMap bg1="dk1" tx1="lt1" bg2="dk2" tx2="lt2" accent1="accent1" accent2="accent2" accent3="accent3" accent4="accent4" accent5="accent5" accent6="accent6" hlink="hlink" folHlink="folHlink"/>
  <p:sldLayoutIdLst>
    <p:sldLayoutId id="2147483879" r:id="rId1"/>
    <p:sldLayoutId id="2147483880" r:id="rId2"/>
    <p:sldLayoutId id="2147483881" r:id="rId3"/>
    <p:sldLayoutId id="2147483882" r:id="rId4"/>
    <p:sldLayoutId id="2147483883" r:id="rId5"/>
    <p:sldLayoutId id="2147483884" r:id="rId6"/>
    <p:sldLayoutId id="2147483885" r:id="rId7"/>
    <p:sldLayoutId id="2147483886" r:id="rId8"/>
    <p:sldLayoutId id="2147483887" r:id="rId9"/>
    <p:sldLayoutId id="2147483888" r:id="rId10"/>
    <p:sldLayoutId id="2147483889" r:id="rId11"/>
  </p:sldLayoutIdLst>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xStyles>
    <p:titleStyle>
      <a:lvl1pPr algn="l" defTabSz="914400" rtl="0" eaLnBrk="1" latinLnBrk="0" hangingPunct="1">
        <a:spcBef>
          <a:spcPct val="0"/>
        </a:spcBef>
        <a:buNone/>
        <a:defRPr sz="40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buClr>
          <a:schemeClr val="tx2"/>
        </a:buClr>
        <a:buFont typeface="Wingdings" charset="2"/>
        <a:buChar char="§"/>
        <a:defRPr sz="2000" kern="1200">
          <a:solidFill>
            <a:schemeClr val="tx1"/>
          </a:solidFill>
          <a:latin typeface="+mn-lt"/>
          <a:ea typeface="+mn-ea"/>
          <a:cs typeface="+mn-cs"/>
        </a:defRPr>
      </a:lvl1pPr>
      <a:lvl2pPr marL="502920" indent="-182880" algn="l" defTabSz="914400" rtl="0" eaLnBrk="1" latinLnBrk="0" hangingPunct="1">
        <a:spcBef>
          <a:spcPct val="20000"/>
        </a:spcBef>
        <a:buClr>
          <a:schemeClr val="tx2"/>
        </a:buClr>
        <a:buFont typeface="Wingdings" charset="2"/>
        <a:buChar char="§"/>
        <a:defRPr sz="1800" kern="1200">
          <a:solidFill>
            <a:schemeClr val="tx1"/>
          </a:solidFill>
          <a:latin typeface="+mn-lt"/>
          <a:ea typeface="+mn-ea"/>
          <a:cs typeface="+mn-cs"/>
        </a:defRPr>
      </a:lvl2pPr>
      <a:lvl3pPr marL="685800" indent="-182880" algn="l" defTabSz="914400" rtl="0" eaLnBrk="1" latinLnBrk="0" hangingPunct="1">
        <a:spcBef>
          <a:spcPct val="20000"/>
        </a:spcBef>
        <a:buClr>
          <a:schemeClr val="tx2"/>
        </a:buClr>
        <a:buFont typeface="Wingdings" charset="2"/>
        <a:buChar char="§"/>
        <a:defRPr sz="1600" kern="1200">
          <a:solidFill>
            <a:schemeClr val="tx1"/>
          </a:solidFill>
          <a:latin typeface="+mn-lt"/>
          <a:ea typeface="+mn-ea"/>
          <a:cs typeface="+mn-cs"/>
        </a:defRPr>
      </a:lvl3pPr>
      <a:lvl4pPr marL="914400" indent="-182880" algn="l" defTabSz="914400" rtl="0" eaLnBrk="1" latinLnBrk="0" hangingPunct="1">
        <a:spcBef>
          <a:spcPct val="20000"/>
        </a:spcBef>
        <a:buClr>
          <a:schemeClr val="tx2"/>
        </a:buClr>
        <a:buFont typeface="Wingdings" charset="2"/>
        <a:buChar char="§"/>
        <a:defRPr sz="1400" kern="1200">
          <a:solidFill>
            <a:schemeClr val="tx1"/>
          </a:solidFill>
          <a:latin typeface="+mn-lt"/>
          <a:ea typeface="+mn-ea"/>
          <a:cs typeface="+mn-cs"/>
        </a:defRPr>
      </a:lvl4pPr>
      <a:lvl5pPr marL="1143000" indent="-182880" algn="l" defTabSz="914400" rtl="0" eaLnBrk="1" latinLnBrk="0" hangingPunct="1">
        <a:spcBef>
          <a:spcPct val="20000"/>
        </a:spcBef>
        <a:buClr>
          <a:schemeClr val="tx2"/>
        </a:buClr>
        <a:buFont typeface="Wingdings" charset="2"/>
        <a:buChar char="§"/>
        <a:defRPr sz="1400" kern="1200">
          <a:solidFill>
            <a:schemeClr val="tx1"/>
          </a:solidFill>
          <a:latin typeface="+mn-lt"/>
          <a:ea typeface="+mn-ea"/>
          <a:cs typeface="+mn-cs"/>
        </a:defRPr>
      </a:lvl5pPr>
      <a:lvl6pPr marL="13716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6pPr>
      <a:lvl7pPr marL="16002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7pPr>
      <a:lvl8pPr marL="18288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8pPr>
      <a:lvl9pPr marL="20574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51520" y="260648"/>
            <a:ext cx="5544616" cy="4536503"/>
          </a:xfrm>
          <a:scene3d>
            <a:camera prst="perspectiveRight"/>
            <a:lightRig rig="threePt" dir="t"/>
          </a:scene3d>
        </p:spPr>
        <p:txBody>
          <a:bodyPr>
            <a:normAutofit/>
          </a:bodyPr>
          <a:lstStyle/>
          <a:p>
            <a:r>
              <a:rPr lang="ru-RU" dirty="0" smtClean="0"/>
              <a:t>Музыкальные инструменты будущего</a:t>
            </a:r>
            <a:endParaRPr lang="ru-RU" dirty="0"/>
          </a:p>
        </p:txBody>
      </p:sp>
      <p:pic>
        <p:nvPicPr>
          <p:cNvPr id="2050" name="Picture 2" descr="D:\3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0" y="1340768"/>
            <a:ext cx="4200468" cy="4801716"/>
          </a:xfrm>
          <a:prstGeom prst="rect">
            <a:avLst/>
          </a:prstGeom>
          <a:noFill/>
          <a:effectLst>
            <a:glow rad="101600">
              <a:schemeClr val="accent3">
                <a:satMod val="175000"/>
                <a:alpha val="40000"/>
              </a:schemeClr>
            </a:glow>
          </a:effectLst>
          <a:scene3d>
            <a:camera prst="isometricOffAxis1Right"/>
            <a:lightRig rig="threePt" dir="t"/>
          </a:scene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0577171"/>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332656"/>
            <a:ext cx="9144000" cy="6525344"/>
          </a:xfrm>
        </p:spPr>
        <p:txBody>
          <a:bodyPr/>
          <a:lstStyle/>
          <a:p>
            <a:pPr marL="45720" indent="0">
              <a:buNone/>
            </a:pPr>
            <a:r>
              <a:rPr lang="ru-RU" dirty="0"/>
              <a:t> Наш современный мир  неудержимо набирает обороты в сфере новых технологий! Они меняют наши воззрения, наше мышление – они меняют </a:t>
            </a:r>
            <a:r>
              <a:rPr lang="ru-RU" dirty="0" smtClean="0"/>
              <a:t>нас. Так же они меняют и музыкальные инструменты. Сегодня я расскажу вам о нескольких необычных инструментах будущего.</a:t>
            </a:r>
            <a:endParaRPr lang="ru-RU" dirty="0"/>
          </a:p>
        </p:txBody>
      </p:sp>
      <p:pic>
        <p:nvPicPr>
          <p:cNvPr id="1026" name="Picture 2" descr="D:\212419_tribune_muzyka_i_vsyo_o_ney.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1349669">
            <a:off x="1628508" y="2564903"/>
            <a:ext cx="7386115" cy="429309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5216196"/>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1149" y="0"/>
            <a:ext cx="9144000" cy="6857999"/>
          </a:xfrm>
        </p:spPr>
        <p:txBody>
          <a:bodyPr>
            <a:normAutofit/>
          </a:bodyPr>
          <a:lstStyle/>
          <a:p>
            <a:pPr marL="45720" indent="0" algn="ctr">
              <a:buNone/>
            </a:pPr>
            <a:r>
              <a:rPr lang="en-US" sz="3600" dirty="0" smtClean="0"/>
              <a:t>Air Piano</a:t>
            </a:r>
          </a:p>
          <a:p>
            <a:pPr marL="45720" indent="0">
              <a:buNone/>
            </a:pPr>
            <a:r>
              <a:rPr lang="ru-RU" dirty="0" smtClean="0"/>
              <a:t>Это </a:t>
            </a:r>
            <a:r>
              <a:rPr lang="ru-RU" dirty="0"/>
              <a:t>поистине самый необычный музыкальный инструмент  будущего.  Игра на нем настолько поражает, что кажется - его создал некий иной разум не отсюда </a:t>
            </a:r>
          </a:p>
          <a:p>
            <a:pPr marL="45720" indent="0">
              <a:buNone/>
            </a:pPr>
            <a:r>
              <a:rPr lang="ru-RU" dirty="0"/>
              <a:t>    Музыкальный инструмент представляет собой  длинную  сенсорную панель с прозрачной стеклянной крышкой. Звуковой ряд светодиодной панели включает в себя полную октаву. Для извлечения звука музыканту достаточно сделать в воздухе, не прикасаясь к самому </a:t>
            </a:r>
            <a:r>
              <a:rPr lang="ru-RU" dirty="0" smtClean="0"/>
              <a:t>инструменту.</a:t>
            </a:r>
            <a:endParaRPr lang="ru-RU" dirty="0"/>
          </a:p>
          <a:p>
            <a:pPr marL="45720" indent="0">
              <a:buNone/>
            </a:pPr>
            <a:endParaRPr lang="ru-RU" dirty="0"/>
          </a:p>
        </p:txBody>
      </p:sp>
      <p:pic>
        <p:nvPicPr>
          <p:cNvPr id="5122" name="Picture 2" descr="D:\7.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3140968"/>
            <a:ext cx="8424936" cy="3013298"/>
          </a:xfrm>
          <a:prstGeom prst="rect">
            <a:avLst/>
          </a:prstGeom>
          <a:noFill/>
          <a:effectLst>
            <a:reflection blurRad="6350" stA="52000" endA="300" endPos="35000" dir="5400000" sy="-100000" algn="bl" rotWithShape="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6360055"/>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116632"/>
            <a:ext cx="8964488" cy="6741368"/>
          </a:xfrm>
        </p:spPr>
        <p:txBody>
          <a:bodyPr/>
          <a:lstStyle/>
          <a:p>
            <a:pPr marL="45720" indent="0" algn="ctr">
              <a:buNone/>
            </a:pPr>
            <a:r>
              <a:rPr lang="en-US" sz="3600" dirty="0" smtClean="0"/>
              <a:t>Hang Drum</a:t>
            </a:r>
            <a:r>
              <a:rPr lang="ru-RU" dirty="0"/>
              <a:t> </a:t>
            </a:r>
            <a:endParaRPr lang="en-US" dirty="0" smtClean="0"/>
          </a:p>
          <a:p>
            <a:pPr marL="45720" indent="0">
              <a:buNone/>
            </a:pPr>
            <a:r>
              <a:rPr lang="ru-RU" dirty="0" smtClean="0"/>
              <a:t>Внешне этот инструмент </a:t>
            </a:r>
            <a:r>
              <a:rPr lang="ru-RU" dirty="0"/>
              <a:t>напоминает инопланетную летающую тарелку, извлекать звук из этого чудо-устройства можно разными способами. Например, играть кончиками пальцев, ладонью или ее ребром. Состоит этот уникальный  музыкальный ударный инструмент из двух соединенных металлических полусфер. </a:t>
            </a:r>
            <a:endParaRPr lang="ru-RU" dirty="0"/>
          </a:p>
        </p:txBody>
      </p:sp>
      <p:pic>
        <p:nvPicPr>
          <p:cNvPr id="3074" name="Picture 2" descr="D:\image - копия.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83967" y="2337389"/>
            <a:ext cx="4656613" cy="439052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214992"/>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0"/>
            <a:ext cx="5220072" cy="7389440"/>
          </a:xfrm>
        </p:spPr>
        <p:txBody>
          <a:bodyPr>
            <a:normAutofit/>
          </a:bodyPr>
          <a:lstStyle/>
          <a:p>
            <a:pPr marL="45720" indent="0" algn="ctr">
              <a:buNone/>
            </a:pPr>
            <a:r>
              <a:rPr lang="en-US" sz="3600" dirty="0" err="1"/>
              <a:t>Eigenharp</a:t>
            </a:r>
            <a:r>
              <a:rPr lang="en-US" sz="3600" dirty="0"/>
              <a:t> </a:t>
            </a:r>
            <a:r>
              <a:rPr lang="en-US" sz="3600" dirty="0" smtClean="0"/>
              <a:t>Alpha</a:t>
            </a:r>
            <a:endParaRPr lang="ru-RU" sz="3600" dirty="0" smtClean="0"/>
          </a:p>
          <a:p>
            <a:pPr marL="45720" indent="0">
              <a:buNone/>
            </a:pPr>
            <a:r>
              <a:rPr lang="ru-RU" sz="3600" dirty="0"/>
              <a:t> </a:t>
            </a:r>
            <a:r>
              <a:rPr lang="ru-RU" dirty="0"/>
              <a:t>Этот гибрид музыкальных инструментов представляет собой гриф длиной 132 </a:t>
            </a:r>
            <a:r>
              <a:rPr lang="ru-RU" dirty="0" smtClean="0"/>
              <a:t>см, </a:t>
            </a:r>
            <a:r>
              <a:rPr lang="ru-RU" dirty="0"/>
              <a:t>в верхней части которого расположено 120 сверхчувствительных клавиш, а в нижней – 12 клавиш, для более жесткого звука. Каждая клавиша реагирует на  малейшее движение пальца, вплоть до одного микрона, позволяя регулировать множество параметров игры, как, например, высоту тона, вибрато или частоту среза фильтра! Также на грифе этого необычного музыкального инструмента имеется трубка для вдувания воздуха, как у фагота </a:t>
            </a:r>
            <a:endParaRPr lang="ru-RU" dirty="0"/>
          </a:p>
        </p:txBody>
      </p:sp>
      <p:pic>
        <p:nvPicPr>
          <p:cNvPr id="6146" name="Picture 2" descr="D:\8.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08104" y="0"/>
            <a:ext cx="3635896" cy="67413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8670021"/>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0"/>
            <a:ext cx="9144000" cy="6857999"/>
          </a:xfrm>
        </p:spPr>
        <p:txBody>
          <a:bodyPr>
            <a:normAutofit/>
          </a:bodyPr>
          <a:lstStyle/>
          <a:p>
            <a:pPr marL="45720" indent="0" algn="ctr">
              <a:buNone/>
            </a:pPr>
            <a:r>
              <a:rPr lang="ru-RU" sz="3600" dirty="0" smtClean="0"/>
              <a:t>Лазерная арфа</a:t>
            </a:r>
          </a:p>
          <a:p>
            <a:pPr marL="45720" indent="0">
              <a:buNone/>
            </a:pPr>
            <a:r>
              <a:rPr lang="ru-RU" dirty="0"/>
              <a:t>Этот необычный музыкальный  инструмент – современное воплощение классической арфы! Его не только надо слушать, но и видеть! Поистине впечатляющее зрелище! Состоит он из лазерных лучей, принцип работы которых аналогичен с обычными струнами, только они звучат не от щипков, а </a:t>
            </a:r>
            <a:r>
              <a:rPr lang="ru-RU"/>
              <a:t>от </a:t>
            </a:r>
            <a:r>
              <a:rPr lang="ru-RU" smtClean="0"/>
              <a:t>перекрытия.</a:t>
            </a:r>
            <a:endParaRPr lang="ru-RU" dirty="0"/>
          </a:p>
        </p:txBody>
      </p:sp>
      <p:pic>
        <p:nvPicPr>
          <p:cNvPr id="4098" name="Picture 2" descr="D:\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28116" y="2204864"/>
            <a:ext cx="7344816" cy="4874126"/>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a:extLst/>
        </p:spPr>
      </p:pic>
    </p:spTree>
    <p:extLst>
      <p:ext uri="{BB962C8B-B14F-4D97-AF65-F5344CB8AC3E}">
        <p14:creationId xmlns:p14="http://schemas.microsoft.com/office/powerpoint/2010/main" val="3799851574"/>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07504" y="0"/>
            <a:ext cx="3600400" cy="6857999"/>
          </a:xfrm>
        </p:spPr>
        <p:txBody>
          <a:bodyPr/>
          <a:lstStyle/>
          <a:p>
            <a:endParaRPr lang="en-US" dirty="0" smtClean="0"/>
          </a:p>
          <a:p>
            <a:endParaRPr lang="en-US" dirty="0" smtClean="0"/>
          </a:p>
          <a:p>
            <a:endParaRPr lang="en-US" dirty="0" smtClean="0"/>
          </a:p>
          <a:p>
            <a:endParaRPr lang="en-US" dirty="0" smtClean="0"/>
          </a:p>
          <a:p>
            <a:pPr marL="45720" indent="0">
              <a:buNone/>
            </a:pPr>
            <a:r>
              <a:rPr lang="ru-RU" dirty="0" smtClean="0"/>
              <a:t>Новые </a:t>
            </a:r>
            <a:r>
              <a:rPr lang="ru-RU" dirty="0"/>
              <a:t>технологии стремительно завоёвывают мир музыки, развивают, делают его, безусловно, богаче и разнообразней и это замечательно! </a:t>
            </a:r>
          </a:p>
          <a:p>
            <a:endParaRPr lang="ru-RU" dirty="0"/>
          </a:p>
          <a:p>
            <a:pPr>
              <a:buNone/>
            </a:pPr>
            <a:r>
              <a:rPr lang="ru-RU" dirty="0"/>
              <a:t> </a:t>
            </a:r>
          </a:p>
        </p:txBody>
      </p:sp>
      <p:pic>
        <p:nvPicPr>
          <p:cNvPr id="1026" name="Picture 2" descr="D:\muz.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35896" y="116632"/>
            <a:ext cx="5508104" cy="5255343"/>
          </a:xfrm>
          <a:prstGeom prst="rect">
            <a:avLst/>
          </a:prstGeom>
          <a:ln>
            <a:noFill/>
          </a:ln>
          <a:effectLst>
            <a:reflection blurRad="6350" stA="52000" endA="300" endPos="35000" dir="5400000" sy="-100000" algn="bl" rotWithShape="0"/>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0648228"/>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27584" y="764704"/>
            <a:ext cx="6781275" cy="2736304"/>
          </a:xfr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11760" y="3212975"/>
            <a:ext cx="3644970" cy="2834977"/>
          </a:xfrm>
          <a:prstGeom prst="rect">
            <a:avLst/>
          </a:prstGeom>
        </p:spPr>
      </p:pic>
    </p:spTree>
    <p:extLst>
      <p:ext uri="{BB962C8B-B14F-4D97-AF65-F5344CB8AC3E}">
        <p14:creationId xmlns:p14="http://schemas.microsoft.com/office/powerpoint/2010/main" val="2070894646"/>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ерспектива">
  <a:themeElements>
    <a:clrScheme name="Перспектива">
      <a:dk1>
        <a:sysClr val="windowText" lastClr="000000"/>
      </a:dk1>
      <a:lt1>
        <a:sysClr val="window" lastClr="FFFFFF"/>
      </a:lt1>
      <a:dk2>
        <a:srgbClr val="283138"/>
      </a:dk2>
      <a:lt2>
        <a:srgbClr val="FF8600"/>
      </a:lt2>
      <a:accent1>
        <a:srgbClr val="838D9B"/>
      </a:accent1>
      <a:accent2>
        <a:srgbClr val="D2610C"/>
      </a:accent2>
      <a:accent3>
        <a:srgbClr val="80716A"/>
      </a:accent3>
      <a:accent4>
        <a:srgbClr val="94147C"/>
      </a:accent4>
      <a:accent5>
        <a:srgbClr val="5D5AD2"/>
      </a:accent5>
      <a:accent6>
        <a:srgbClr val="6F6C7D"/>
      </a:accent6>
      <a:hlink>
        <a:srgbClr val="6187E3"/>
      </a:hlink>
      <a:folHlink>
        <a:srgbClr val="7B8EB8"/>
      </a:folHlink>
    </a:clrScheme>
    <a:fontScheme name="Классическая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Перспектива">
      <a:fillStyleLst>
        <a:solidFill>
          <a:schemeClr val="phClr"/>
        </a:solidFill>
        <a:gradFill rotWithShape="1">
          <a:gsLst>
            <a:gs pos="0">
              <a:schemeClr val="phClr">
                <a:tint val="50000"/>
                <a:alpha val="100000"/>
                <a:satMod val="160000"/>
                <a:lumMod val="105000"/>
              </a:schemeClr>
            </a:gs>
            <a:gs pos="41000">
              <a:schemeClr val="phClr">
                <a:tint val="57000"/>
                <a:satMod val="180000"/>
                <a:lumMod val="99000"/>
              </a:schemeClr>
            </a:gs>
            <a:gs pos="100000">
              <a:schemeClr val="phClr">
                <a:tint val="80000"/>
                <a:satMod val="200000"/>
                <a:lumMod val="104000"/>
              </a:schemeClr>
            </a:gs>
          </a:gsLst>
          <a:lin ang="5400000" scaled="1"/>
        </a:gradFill>
        <a:gradFill rotWithShape="1">
          <a:gsLst>
            <a:gs pos="0">
              <a:schemeClr val="phClr">
                <a:tint val="96000"/>
                <a:satMod val="130000"/>
                <a:lumMod val="114000"/>
              </a:schemeClr>
            </a:gs>
            <a:gs pos="60000">
              <a:schemeClr val="phClr">
                <a:tint val="100000"/>
                <a:satMod val="106000"/>
                <a:lumMod val="110000"/>
              </a:schemeClr>
            </a:gs>
            <a:gs pos="100000">
              <a:schemeClr val="ph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50800" dist="38100" dir="5400000" rotWithShape="0">
              <a:srgbClr val="000000">
                <a:alpha val="28000"/>
              </a:srgbClr>
            </a:outerShdw>
          </a:effectLst>
        </a:effectStyle>
        <a:effectStyle>
          <a:effectLst>
            <a:outerShdw blurRad="47625" dist="38100" dir="5400000" sy="98000" rotWithShape="0">
              <a:srgbClr val="000000">
                <a:alpha val="48000"/>
              </a:srgbClr>
            </a:outerShdw>
          </a:effectLst>
          <a:scene3d>
            <a:camera prst="orthographicFront">
              <a:rot lat="0" lon="0" rev="0"/>
            </a:camera>
            <a:lightRig rig="twoPt" dir="br">
              <a:rot lat="0" lon="0" rev="8700000"/>
            </a:lightRig>
          </a:scene3d>
          <a:sp3d prstMaterial="matte">
            <a:bevelT w="25400" h="53975"/>
          </a:sp3d>
        </a:effectStyle>
        <a:effectStyle>
          <a:effectLst>
            <a:reflection blurRad="12700" stA="24000" endPos="28000" dist="50800" dir="5400000" sy="-100000" rotWithShape="0"/>
          </a:effectLst>
          <a:scene3d>
            <a:camera prst="orthographicFront">
              <a:rot lat="0" lon="0" rev="0"/>
            </a:camera>
            <a:lightRig rig="threePt" dir="t">
              <a:rot lat="0" lon="0" rev="4800000"/>
            </a:lightRig>
          </a:scene3d>
          <a:sp3d>
            <a:bevelT w="69850" h="31750"/>
          </a:sp3d>
        </a:effectStyle>
      </a:effectStyleLst>
      <a:bgFillStyleLst>
        <a:solidFill>
          <a:schemeClr val="phClr"/>
        </a:solidFill>
        <a:gradFill rotWithShape="1">
          <a:gsLst>
            <a:gs pos="0">
              <a:schemeClr val="phClr">
                <a:tint val="100000"/>
                <a:shade val="80000"/>
                <a:satMod val="100000"/>
                <a:lumMod val="100000"/>
              </a:schemeClr>
            </a:gs>
            <a:gs pos="65000">
              <a:schemeClr val="phClr">
                <a:tint val="100000"/>
                <a:shade val="95000"/>
                <a:satMod val="100000"/>
                <a:lumMod val="100000"/>
              </a:schemeClr>
            </a:gs>
            <a:gs pos="100000">
              <a:schemeClr val="phClr">
                <a:tint val="88000"/>
                <a:shade val="100000"/>
                <a:satMod val="400000"/>
                <a:lumMod val="100000"/>
              </a:schemeClr>
            </a:gs>
          </a:gsLst>
          <a:lin ang="5400000" scaled="0"/>
        </a:gradFill>
        <a:blipFill rotWithShape="1">
          <a:blip xmlns:r="http://schemas.openxmlformats.org/officeDocument/2006/relationships" r:embed="rId1">
            <a:duotone>
              <a:schemeClr val="phClr">
                <a:tint val="95000"/>
                <a:satMod val="90000"/>
              </a:schemeClr>
              <a:schemeClr val="phClr">
                <a:shade val="92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Perspective</Template>
  <TotalTime>203</TotalTime>
  <Words>267</Words>
  <Application>Microsoft Office PowerPoint</Application>
  <PresentationFormat>Экран (4:3)</PresentationFormat>
  <Paragraphs>18</Paragraphs>
  <Slides>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8</vt:i4>
      </vt:variant>
    </vt:vector>
  </HeadingPairs>
  <TitlesOfParts>
    <vt:vector size="9" baseType="lpstr">
      <vt:lpstr>Перспектива</vt:lpstr>
      <vt:lpstr>Музыкальные инструменты будущего</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Музыкальные инструменты будущего</dc:title>
  <dc:creator>ALLA</dc:creator>
  <cp:lastModifiedBy>user</cp:lastModifiedBy>
  <cp:revision>18</cp:revision>
  <dcterms:created xsi:type="dcterms:W3CDTF">2013-02-17T07:48:03Z</dcterms:created>
  <dcterms:modified xsi:type="dcterms:W3CDTF">2018-03-10T01:43:23Z</dcterms:modified>
</cp:coreProperties>
</file>