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1" r:id="rId12"/>
    <p:sldId id="272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73" d="100"/>
          <a:sy n="73" d="100"/>
        </p:scale>
        <p:origin x="-7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C89A5-A434-45FF-9F75-42416AE651F4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A0728-839E-48D5-A1E7-E9EAE5C2A8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Катенька\Desktop\4 form\0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8136904" cy="54006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203848" y="3068960"/>
            <a:ext cx="51845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Множественное число существительных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(исключения)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s://ds04.infourok.ru/uploads/ex/0019/0005f388-77a2ba8e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Learn and Don’t Forget!</a:t>
            </a:r>
            <a:endParaRPr lang="ru-RU" sz="36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1026" name="Picture 2" descr="C:\Users\Катенька\Desktop\4 form\4849249[1]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9" y="1772816"/>
            <a:ext cx="2160240" cy="3384376"/>
          </a:xfrm>
          <a:prstGeom prst="rect">
            <a:avLst/>
          </a:prstGeom>
          <a:noFill/>
        </p:spPr>
      </p:pic>
      <p:pic>
        <p:nvPicPr>
          <p:cNvPr id="1027" name="Picture 3" descr="C:\Users\Катенька\Desktop\4 form\6a00d8345263cd69e201b8d165fac4970c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556792"/>
            <a:ext cx="3744416" cy="410445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15616" y="5661248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Black" pitchFamily="34" charset="0"/>
              </a:rPr>
              <a:t>a</a:t>
            </a:r>
            <a:r>
              <a:rPr lang="en-US" sz="3600" dirty="0" smtClean="0">
                <a:latin typeface="Arial Black" pitchFamily="34" charset="0"/>
              </a:rPr>
              <a:t> man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6176" y="566124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men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Learn and Don’t Forget!</a:t>
            </a:r>
            <a:endParaRPr lang="ru-RU" sz="3600" dirty="0"/>
          </a:p>
        </p:txBody>
      </p:sp>
      <p:pic>
        <p:nvPicPr>
          <p:cNvPr id="2050" name="Picture 2" descr="C:\Users\Катенька\Desktop\4 form\image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7937" y="1600201"/>
            <a:ext cx="2545951" cy="3629000"/>
          </a:xfrm>
          <a:prstGeom prst="rect">
            <a:avLst/>
          </a:prstGeom>
          <a:noFill/>
        </p:spPr>
      </p:pic>
      <p:pic>
        <p:nvPicPr>
          <p:cNvPr id="2051" name="Picture 3" descr="C:\Users\Катенька\Desktop\4 form\pngtree-cartoon-girl-png-clipart_2749933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556793"/>
            <a:ext cx="4038600" cy="374441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43608" y="5733256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a woman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24128" y="5733256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women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Learn and Don’t Forget!</a:t>
            </a:r>
            <a:endParaRPr lang="ru-RU" sz="3600" dirty="0"/>
          </a:p>
        </p:txBody>
      </p:sp>
      <p:pic>
        <p:nvPicPr>
          <p:cNvPr id="3074" name="Picture 2" descr="C:\Users\Катенька\Desktop\4 form\aa5b0a30851b[1]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0"/>
            <a:ext cx="2907798" cy="3599695"/>
          </a:xfrm>
          <a:prstGeom prst="rect">
            <a:avLst/>
          </a:prstGeom>
          <a:noFill/>
        </p:spPr>
      </p:pic>
      <p:pic>
        <p:nvPicPr>
          <p:cNvPr id="3075" name="Picture 3" descr="C:\Users\Катенька\Desktop\4 form\knigi[1]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700808"/>
            <a:ext cx="3312368" cy="338437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59632" y="558924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a child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0072" y="5589240"/>
            <a:ext cx="3131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children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Learn and Don’t Forget!</a:t>
            </a:r>
            <a:endParaRPr lang="ru-RU" sz="3600" dirty="0"/>
          </a:p>
        </p:txBody>
      </p:sp>
      <p:pic>
        <p:nvPicPr>
          <p:cNvPr id="4098" name="Picture 2" descr="C:\Users\Катенька\Desktop\4 form\m38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628800"/>
            <a:ext cx="4038600" cy="3611941"/>
          </a:xfrm>
          <a:prstGeom prst="rect">
            <a:avLst/>
          </a:prstGeom>
          <a:noFill/>
        </p:spPr>
      </p:pic>
      <p:pic>
        <p:nvPicPr>
          <p:cNvPr id="4099" name="Picture 3" descr="C:\Users\Катенька\Desktop\4 form\1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628800"/>
            <a:ext cx="3538736" cy="353873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71600" y="5517232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Black" pitchFamily="34" charset="0"/>
              </a:rPr>
              <a:t>a</a:t>
            </a:r>
            <a:r>
              <a:rPr lang="en-US" sz="3600" dirty="0" smtClean="0">
                <a:latin typeface="Arial Black" pitchFamily="34" charset="0"/>
              </a:rPr>
              <a:t> mouse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0112" y="551723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mice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Learn and Don’t Forget!</a:t>
            </a:r>
            <a:endParaRPr lang="ru-RU" sz="3600" dirty="0"/>
          </a:p>
        </p:txBody>
      </p:sp>
      <p:pic>
        <p:nvPicPr>
          <p:cNvPr id="5122" name="Picture 2" descr="C:\Users\Катенька\Desktop\4 form\iOGKRD1R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4038600" cy="2855867"/>
          </a:xfrm>
          <a:prstGeom prst="rect">
            <a:avLst/>
          </a:prstGeom>
          <a:noFill/>
        </p:spPr>
      </p:pic>
      <p:pic>
        <p:nvPicPr>
          <p:cNvPr id="5123" name="Picture 3" descr="C:\Users\Катенька\Desktop\4 form\feet[1]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412776"/>
            <a:ext cx="3422760" cy="362899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75656" y="515719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Black" pitchFamily="34" charset="0"/>
              </a:rPr>
              <a:t>a</a:t>
            </a:r>
            <a:r>
              <a:rPr lang="en-US" sz="3600" dirty="0" smtClean="0">
                <a:latin typeface="Arial Black" pitchFamily="34" charset="0"/>
              </a:rPr>
              <a:t> foot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8144" y="522920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feet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Learn and Don’t Forget!</a:t>
            </a:r>
            <a:endParaRPr lang="ru-RU" sz="3600" dirty="0"/>
          </a:p>
        </p:txBody>
      </p:sp>
      <p:pic>
        <p:nvPicPr>
          <p:cNvPr id="6146" name="Picture 2" descr="C:\Users\Катенька\Desktop\4 form\teeth-1724566_1280[1]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3461593" cy="3461593"/>
          </a:xfrm>
          <a:prstGeom prst="rect">
            <a:avLst/>
          </a:prstGeom>
          <a:noFill/>
        </p:spPr>
      </p:pic>
      <p:pic>
        <p:nvPicPr>
          <p:cNvPr id="6147" name="Picture 3" descr="C:\Users\Катенька\Desktop\4 form\i8E2XV9N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700808"/>
            <a:ext cx="4470648" cy="309634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59632" y="5229200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a tooth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28184" y="515719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teeth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Learn and Don’t Forget!</a:t>
            </a:r>
            <a:endParaRPr lang="ru-RU" sz="3600" dirty="0"/>
          </a:p>
        </p:txBody>
      </p:sp>
      <p:pic>
        <p:nvPicPr>
          <p:cNvPr id="7170" name="Picture 2" descr="C:\Users\Катенька\Desktop\4 form\502d050e47b7da600e6b818f8d5b6aa1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3250704" cy="3557294"/>
          </a:xfrm>
          <a:prstGeom prst="rect">
            <a:avLst/>
          </a:prstGeom>
          <a:noFill/>
        </p:spPr>
      </p:pic>
      <p:pic>
        <p:nvPicPr>
          <p:cNvPr id="7171" name="Picture 3" descr="C:\Users\Катенька\Desktop\4 form\848534_4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00808"/>
            <a:ext cx="4038600" cy="336213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87624" y="5229200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a fish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16216" y="522920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fish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Learn and Don’t Forget!</a:t>
            </a:r>
            <a:endParaRPr lang="ru-RU" sz="3600" dirty="0"/>
          </a:p>
        </p:txBody>
      </p:sp>
      <p:pic>
        <p:nvPicPr>
          <p:cNvPr id="8194" name="Picture 2" descr="C:\Users\Катенька\Desktop\4 form\iSU1VYFQ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4038600" cy="3535328"/>
          </a:xfrm>
          <a:prstGeom prst="rect">
            <a:avLst/>
          </a:prstGeom>
          <a:noFill/>
        </p:spPr>
      </p:pic>
      <p:pic>
        <p:nvPicPr>
          <p:cNvPr id="8195" name="Picture 3" descr="C:\Users\Катенька\Desktop\4 form\043521_1412123721[1]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628800"/>
            <a:ext cx="4038600" cy="365166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15616" y="551723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a sheep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0152" y="551723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sheep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Learn and Don’t Forget!</a:t>
            </a:r>
            <a:endParaRPr lang="ru-RU" sz="3600" dirty="0"/>
          </a:p>
        </p:txBody>
      </p:sp>
      <p:pic>
        <p:nvPicPr>
          <p:cNvPr id="1028" name="Picture 4" descr="https://i.pinimg.com/originals/d6/06/59/d606593f79108997e38fb953163543e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12776"/>
            <a:ext cx="2979613" cy="396044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115616" y="551723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a</a:t>
            </a:r>
            <a:r>
              <a:rPr lang="ru-RU" sz="3600" dirty="0" smtClean="0">
                <a:latin typeface="Arial Black" pitchFamily="34" charset="0"/>
              </a:rPr>
              <a:t> </a:t>
            </a:r>
            <a:r>
              <a:rPr lang="en-US" sz="3600" dirty="0" smtClean="0">
                <a:latin typeface="Arial Black" pitchFamily="34" charset="0"/>
              </a:rPr>
              <a:t>deer</a:t>
            </a:r>
            <a:endParaRPr lang="ru-RU" sz="3600" dirty="0">
              <a:latin typeface="Arial Black" pitchFamily="34" charset="0"/>
            </a:endParaRPr>
          </a:p>
        </p:txBody>
      </p:sp>
      <p:pic>
        <p:nvPicPr>
          <p:cNvPr id="1032" name="Picture 8" descr="https://avatars.mds.yandex.net/get-pdb/903199/5c9aeb3d-0c5f-4c70-b134-e35b2cabc68a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628800"/>
            <a:ext cx="3694440" cy="360039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364088" y="551723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 </a:t>
            </a:r>
            <a:r>
              <a:rPr lang="en-US" sz="3600" dirty="0" smtClean="0">
                <a:latin typeface="Arial Black" pitchFamily="34" charset="0"/>
              </a:rPr>
              <a:t>   deer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avatars.mds.yandex.net/get-pdb/1932541/a1814c6f-aa1f-4b3c-b2aa-5152093171dd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3351049" cy="4459688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Learn and Don’t Forget!</a:t>
            </a:r>
            <a:endParaRPr lang="ru-R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187624" y="5733256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a</a:t>
            </a:r>
            <a:r>
              <a:rPr lang="ru-RU" sz="3600" dirty="0" smtClean="0">
                <a:latin typeface="Arial Black" pitchFamily="34" charset="0"/>
              </a:rPr>
              <a:t> </a:t>
            </a:r>
            <a:r>
              <a:rPr lang="en-US" sz="3600" dirty="0" smtClean="0">
                <a:latin typeface="Arial Black" pitchFamily="34" charset="0"/>
              </a:rPr>
              <a:t>goose</a:t>
            </a:r>
            <a:endParaRPr lang="ru-RU" sz="3600" dirty="0">
              <a:latin typeface="Arial Black" pitchFamily="34" charset="0"/>
            </a:endParaRPr>
          </a:p>
        </p:txBody>
      </p:sp>
      <p:pic>
        <p:nvPicPr>
          <p:cNvPr id="28676" name="Picture 4" descr="https://printonic.ru/uploads/images/2016/03/01/img_56d580d73c0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56792"/>
            <a:ext cx="4183322" cy="439248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580112" y="5805264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Black" pitchFamily="34" charset="0"/>
              </a:rPr>
              <a:t> </a:t>
            </a:r>
            <a:r>
              <a:rPr lang="en-US" sz="3600" dirty="0" smtClean="0">
                <a:latin typeface="Arial Black" pitchFamily="34" charset="0"/>
              </a:rPr>
              <a:t> geese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Read and Remember</a:t>
            </a:r>
            <a:endParaRPr lang="ru-RU" sz="36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a man –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men</a:t>
            </a:r>
          </a:p>
          <a:p>
            <a:r>
              <a:rPr lang="en-US" dirty="0">
                <a:latin typeface="Arial Black" pitchFamily="34" charset="0"/>
              </a:rPr>
              <a:t>a</a:t>
            </a:r>
            <a:r>
              <a:rPr lang="en-US" dirty="0" smtClean="0">
                <a:latin typeface="Arial Black" pitchFamily="34" charset="0"/>
              </a:rPr>
              <a:t> woman –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women</a:t>
            </a:r>
          </a:p>
          <a:p>
            <a:r>
              <a:rPr lang="en-US" dirty="0">
                <a:latin typeface="Arial Black" pitchFamily="34" charset="0"/>
              </a:rPr>
              <a:t>a</a:t>
            </a:r>
            <a:r>
              <a:rPr lang="en-US" dirty="0" smtClean="0">
                <a:latin typeface="Arial Black" pitchFamily="34" charset="0"/>
              </a:rPr>
              <a:t> child –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children</a:t>
            </a:r>
          </a:p>
          <a:p>
            <a:r>
              <a:rPr lang="en-US" dirty="0">
                <a:latin typeface="Arial Black" pitchFamily="34" charset="0"/>
              </a:rPr>
              <a:t>a</a:t>
            </a:r>
            <a:r>
              <a:rPr lang="en-US" dirty="0" smtClean="0">
                <a:latin typeface="Arial Black" pitchFamily="34" charset="0"/>
              </a:rPr>
              <a:t> mouse –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mice</a:t>
            </a:r>
          </a:p>
          <a:p>
            <a:r>
              <a:rPr lang="en-US" dirty="0" smtClean="0">
                <a:latin typeface="Arial Black" pitchFamily="34" charset="0"/>
              </a:rPr>
              <a:t>a foot –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feet</a:t>
            </a:r>
          </a:p>
          <a:p>
            <a:r>
              <a:rPr lang="en-US" dirty="0" smtClean="0">
                <a:latin typeface="Arial Black" pitchFamily="34" charset="0"/>
              </a:rPr>
              <a:t>a tooth –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teeth</a:t>
            </a:r>
          </a:p>
          <a:p>
            <a:r>
              <a:rPr lang="en-US" dirty="0" smtClean="0">
                <a:latin typeface="Arial Black" pitchFamily="34" charset="0"/>
              </a:rPr>
              <a:t>a fish –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fish</a:t>
            </a:r>
          </a:p>
          <a:p>
            <a:r>
              <a:rPr lang="en-US" dirty="0" smtClean="0">
                <a:latin typeface="Arial Black" pitchFamily="34" charset="0"/>
              </a:rPr>
              <a:t>a sheep - 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sheep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Make up the words</a:t>
            </a:r>
            <a:endParaRPr lang="ru-RU" sz="36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a, m, n –</a:t>
            </a:r>
          </a:p>
          <a:p>
            <a:r>
              <a:rPr lang="en-US" dirty="0">
                <a:latin typeface="Arial Black" pitchFamily="34" charset="0"/>
              </a:rPr>
              <a:t>h</a:t>
            </a:r>
            <a:r>
              <a:rPr lang="en-US" dirty="0" smtClean="0">
                <a:latin typeface="Arial Black" pitchFamily="34" charset="0"/>
              </a:rPr>
              <a:t>, c, l, </a:t>
            </a:r>
            <a:r>
              <a:rPr lang="en-US" dirty="0" err="1">
                <a:latin typeface="Arial Black" pitchFamily="34" charset="0"/>
              </a:rPr>
              <a:t>i</a:t>
            </a:r>
            <a:r>
              <a:rPr lang="en-US" dirty="0" smtClean="0">
                <a:latin typeface="Arial Black" pitchFamily="34" charset="0"/>
              </a:rPr>
              <a:t>, d –</a:t>
            </a:r>
          </a:p>
          <a:p>
            <a:r>
              <a:rPr lang="en-US" dirty="0">
                <a:latin typeface="Arial Black" pitchFamily="34" charset="0"/>
              </a:rPr>
              <a:t>w</a:t>
            </a:r>
            <a:r>
              <a:rPr lang="en-US" dirty="0" smtClean="0">
                <a:latin typeface="Arial Black" pitchFamily="34" charset="0"/>
              </a:rPr>
              <a:t>, m, n, o, a –</a:t>
            </a:r>
          </a:p>
          <a:p>
            <a:r>
              <a:rPr lang="en-US" dirty="0">
                <a:latin typeface="Arial Black" pitchFamily="34" charset="0"/>
              </a:rPr>
              <a:t>o</a:t>
            </a:r>
            <a:r>
              <a:rPr lang="en-US" dirty="0" smtClean="0">
                <a:latin typeface="Arial Black" pitchFamily="34" charset="0"/>
              </a:rPr>
              <a:t>, m, u, e, s –</a:t>
            </a:r>
          </a:p>
          <a:p>
            <a:r>
              <a:rPr lang="en-US" dirty="0" err="1">
                <a:latin typeface="Arial Black" pitchFamily="34" charset="0"/>
              </a:rPr>
              <a:t>i</a:t>
            </a:r>
            <a:r>
              <a:rPr lang="en-US" dirty="0" smtClean="0">
                <a:latin typeface="Arial Black" pitchFamily="34" charset="0"/>
              </a:rPr>
              <a:t>, s, f, h – </a:t>
            </a:r>
          </a:p>
          <a:p>
            <a:r>
              <a:rPr lang="en-US" dirty="0">
                <a:latin typeface="Arial Black" pitchFamily="34" charset="0"/>
              </a:rPr>
              <a:t>t</a:t>
            </a:r>
            <a:r>
              <a:rPr lang="en-US" dirty="0" smtClean="0">
                <a:latin typeface="Arial Black" pitchFamily="34" charset="0"/>
              </a:rPr>
              <a:t>, t, o, h, o –</a:t>
            </a:r>
          </a:p>
          <a:p>
            <a:r>
              <a:rPr lang="en-US" dirty="0" smtClean="0">
                <a:latin typeface="Arial Black" pitchFamily="34" charset="0"/>
              </a:rPr>
              <a:t>s, e, h, p, e –</a:t>
            </a:r>
          </a:p>
          <a:p>
            <a:r>
              <a:rPr lang="en-US" dirty="0">
                <a:latin typeface="Arial Black" pitchFamily="34" charset="0"/>
              </a:rPr>
              <a:t>e</a:t>
            </a:r>
            <a:r>
              <a:rPr lang="en-US" dirty="0" smtClean="0">
                <a:latin typeface="Arial Black" pitchFamily="34" charset="0"/>
              </a:rPr>
              <a:t>, f, e, t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040" y="1484784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man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040" y="198884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child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2040" y="256490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woman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3140968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mouse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4048" y="3645024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fish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4149080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tooth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4048" y="4653136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sheep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76056" y="5229200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feet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Fill in the table</a:t>
            </a:r>
            <a:endParaRPr lang="ru-RU" sz="3600" dirty="0">
              <a:solidFill>
                <a:srgbClr val="0070C0"/>
              </a:solidFill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600200"/>
          <a:ext cx="8363272" cy="4061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818"/>
                <a:gridCol w="2090818"/>
                <a:gridCol w="2090818"/>
                <a:gridCol w="2090818"/>
              </a:tblGrid>
              <a:tr h="67684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one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many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one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many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67684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man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rgbClr val="C0000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fish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676841">
                <a:tc>
                  <a:txBody>
                    <a:bodyPr/>
                    <a:lstStyle/>
                    <a:p>
                      <a:endParaRPr lang="ru-RU" sz="280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women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cat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67684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child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teeth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67684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dog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foot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676841">
                <a:tc>
                  <a:txBody>
                    <a:bodyPr/>
                    <a:lstStyle/>
                    <a:p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mice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 Black" pitchFamily="34" charset="0"/>
                        </a:rPr>
                        <a:t>sheep</a:t>
                      </a:r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99792" y="2348880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men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99695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woman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83768" y="3717032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children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4365104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dog</a:t>
            </a:r>
            <a:r>
              <a:rPr lang="en-US" sz="2800" dirty="0" smtClean="0">
                <a:latin typeface="Arial Black" pitchFamily="34" charset="0"/>
              </a:rPr>
              <a:t>s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501317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mouse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2348880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fish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04248" y="299695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cat</a:t>
            </a:r>
            <a:r>
              <a:rPr lang="en-US" sz="2800" dirty="0" smtClean="0">
                <a:latin typeface="Arial Black" pitchFamily="34" charset="0"/>
              </a:rPr>
              <a:t>s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4008" y="3717032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>tooth</a:t>
            </a:r>
            <a:endParaRPr lang="ru-RU" sz="28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04248" y="4365104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feet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2240" y="501317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sheep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Arial Black" pitchFamily="34" charset="0"/>
              </a:rPr>
              <a:t>Translate into English</a:t>
            </a:r>
            <a:endParaRPr lang="ru-RU" sz="36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n-US" sz="59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</a:p>
          <a:p>
            <a:endParaRPr lang="en-US" sz="4100" dirty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sz="41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sz="4100" dirty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sz="41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>
              <a:buNone/>
            </a:pPr>
            <a:endParaRPr lang="en-US" sz="67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>
              <a:buNone/>
            </a:pPr>
            <a:endParaRPr lang="en-US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dirty="0">
              <a:solidFill>
                <a:srgbClr val="C00000"/>
              </a:solidFill>
              <a:latin typeface="Arial Black" pitchFamily="34" charset="0"/>
            </a:endParaRPr>
          </a:p>
          <a:p>
            <a:endParaRPr lang="en-US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1340768"/>
            <a:ext cx="10801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 descr="C:\Users\Катенька\Desktop\4 form\aa5b0a30851b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340768"/>
            <a:ext cx="872498" cy="108014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07704" y="2780928"/>
            <a:ext cx="108012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9" name="Picture 3" descr="C:\Users\Катенька\Desktop\4 form\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780928"/>
            <a:ext cx="1080120" cy="100811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99592" y="1556792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2 -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2996952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5 -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592" y="4653136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3 -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07704" y="4509120"/>
            <a:ext cx="115212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372200" y="2852936"/>
            <a:ext cx="1152128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932040" y="155679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7 -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56176" y="1412776"/>
            <a:ext cx="10081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2" name="Picture 6" descr="C:\Users\Катенька\Desktop\4 form\iA3MSYXU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340768"/>
            <a:ext cx="1080120" cy="117139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004048" y="3068960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10 -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9223" name="Picture 7" descr="C:\Users\Катенька\Desktop\4 form\502d050e47b7da600e6b818f8d5b6aa1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2852936"/>
            <a:ext cx="1152128" cy="1080120"/>
          </a:xfrm>
          <a:prstGeom prst="rect">
            <a:avLst/>
          </a:prstGeom>
          <a:noFill/>
        </p:spPr>
      </p:pic>
      <p:pic>
        <p:nvPicPr>
          <p:cNvPr id="9224" name="Picture 8" descr="C:\Users\Катенька\Desktop\4 form\4849249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4509120"/>
            <a:ext cx="599579" cy="1152128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5148064" y="4797152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6 -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444208" y="4653136"/>
            <a:ext cx="122413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5" name="Picture 9" descr="C:\Users\Катенька\Desktop\4 form\i8E2XV9N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6444208" y="4653136"/>
            <a:ext cx="1224136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Your homework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0242" name="Picture 2" descr="C:\Users\Катенька\Desktop\4 form\uchitel-u-doski[1]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556792"/>
            <a:ext cx="7084554" cy="49685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63688" y="184482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Book – page 50 ex.5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(читать, переводить, отвечать на вопросы).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2285</TotalTime>
  <Words>267</Words>
  <Application>Microsoft Office PowerPoint</Application>
  <PresentationFormat>Экран (4:3)</PresentationFormat>
  <Paragraphs>108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Learn and Don’t Forget!</vt:lpstr>
      <vt:lpstr>Learn and Don’t Forget!</vt:lpstr>
      <vt:lpstr>Learn and Don’t Forget!</vt:lpstr>
      <vt:lpstr>Learn and Don’t Forget!</vt:lpstr>
      <vt:lpstr>Learn and Don’t Forget!</vt:lpstr>
      <vt:lpstr>Learn and Don’t Forget!</vt:lpstr>
      <vt:lpstr>Learn and Don’t Forget!</vt:lpstr>
      <vt:lpstr>Learn and Don’t Forget!</vt:lpstr>
      <vt:lpstr>Learn and Don’t Forget!</vt:lpstr>
      <vt:lpstr>Learn and Don’t Forget!</vt:lpstr>
      <vt:lpstr>Read and Remember</vt:lpstr>
      <vt:lpstr>Make up the words</vt:lpstr>
      <vt:lpstr>Fill in the table</vt:lpstr>
      <vt:lpstr>Translate into English</vt:lpstr>
      <vt:lpstr>Your homework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Множественное число существительных (исключения)</dc:title>
  <dc:creator>Катенька</dc:creator>
  <cp:lastModifiedBy>Татьяна</cp:lastModifiedBy>
  <cp:revision>27</cp:revision>
  <dcterms:created xsi:type="dcterms:W3CDTF">2019-01-22T17:28:04Z</dcterms:created>
  <dcterms:modified xsi:type="dcterms:W3CDTF">2020-04-16T06:27:24Z</dcterms:modified>
</cp:coreProperties>
</file>