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422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70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084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687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553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49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1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711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507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97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7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AD18F-BE55-49B3-978B-C6E3133D742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CC7C7-2368-4BAE-985E-F821C8739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74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e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17" Type="http://schemas.openxmlformats.org/officeDocument/2006/relationships/image" Target="../media/image16.jp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pn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фонPicture 2" descr="C:\Users\Игорь\Desktop\фоны\6bf2270318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50" y="25271"/>
            <a:ext cx="9156831" cy="684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найди ф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26" y="504301"/>
            <a:ext cx="3695700" cy="409575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автобус 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63" y="3765207"/>
            <a:ext cx="2319964" cy="1464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акула 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243" y="3862524"/>
            <a:ext cx="2085975" cy="1219200"/>
          </a:xfrm>
          <a:prstGeom prst="rect">
            <a:avLst/>
          </a:prstGeom>
        </p:spPr>
      </p:pic>
      <p:pic>
        <p:nvPicPr>
          <p:cNvPr id="14" name="ананас 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272" y="4339154"/>
            <a:ext cx="657225" cy="1133475"/>
          </a:xfrm>
          <a:prstGeom prst="rect">
            <a:avLst/>
          </a:prstGeom>
        </p:spPr>
      </p:pic>
      <p:pic>
        <p:nvPicPr>
          <p:cNvPr id="15" name="ангел 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017" y="937190"/>
            <a:ext cx="895350" cy="1228725"/>
          </a:xfrm>
          <a:prstGeom prst="rect">
            <a:avLst/>
          </a:prstGeom>
          <a:ln>
            <a:noFill/>
          </a:ln>
        </p:spPr>
      </p:pic>
      <p:pic>
        <p:nvPicPr>
          <p:cNvPr id="16" name="апельсин 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973" y="2794762"/>
            <a:ext cx="1035438" cy="770559"/>
          </a:xfrm>
          <a:prstGeom prst="rect">
            <a:avLst/>
          </a:prstGeom>
        </p:spPr>
      </p:pic>
      <p:pic>
        <p:nvPicPr>
          <p:cNvPr id="19" name="ромашка 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87" y="1198778"/>
            <a:ext cx="1247775" cy="1181100"/>
          </a:xfrm>
          <a:prstGeom prst="rect">
            <a:avLst/>
          </a:prstGeom>
        </p:spPr>
      </p:pic>
      <p:pic>
        <p:nvPicPr>
          <p:cNvPr id="20" name="шары Рисунок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678" y="528897"/>
            <a:ext cx="1104900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клубника Рисунок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41" y="2535393"/>
            <a:ext cx="1057275" cy="1047750"/>
          </a:xfrm>
          <a:prstGeom prst="rect">
            <a:avLst/>
          </a:prstGeom>
        </p:spPr>
      </p:pic>
      <p:pic>
        <p:nvPicPr>
          <p:cNvPr id="29" name="аист Рисунок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335" y="2535393"/>
            <a:ext cx="1219510" cy="1829265"/>
          </a:xfrm>
          <a:prstGeom prst="rect">
            <a:avLst/>
          </a:prstGeom>
        </p:spPr>
      </p:pic>
      <p:pic>
        <p:nvPicPr>
          <p:cNvPr id="1024" name="курица Рисунок 10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470" y="1198778"/>
            <a:ext cx="2229617" cy="1781319"/>
          </a:xfrm>
          <a:prstGeom prst="rect">
            <a:avLst/>
          </a:prstGeom>
        </p:spPr>
      </p:pic>
      <p:pic>
        <p:nvPicPr>
          <p:cNvPr id="1025" name="арбуз Рисунок 10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285" y="2980097"/>
            <a:ext cx="1968462" cy="1253902"/>
          </a:xfrm>
          <a:prstGeom prst="rect">
            <a:avLst/>
          </a:prstGeom>
        </p:spPr>
      </p:pic>
      <p:graphicFrame>
        <p:nvGraphicFramePr>
          <p:cNvPr id="1034" name="Таблица 10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298410"/>
              </p:ext>
            </p:extLst>
          </p:nvPr>
        </p:nvGraphicFramePr>
        <p:xfrm>
          <a:off x="2255345" y="5198392"/>
          <a:ext cx="1236534" cy="39084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44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35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448" y="4310579"/>
            <a:ext cx="1322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690" y="5471320"/>
            <a:ext cx="1322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792" y="4233999"/>
            <a:ext cx="117648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440" y="5064649"/>
            <a:ext cx="1322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514" y="3557771"/>
            <a:ext cx="1322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633" y="2211338"/>
            <a:ext cx="1322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090" y="2371891"/>
            <a:ext cx="1322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963" y="2821143"/>
            <a:ext cx="1322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3386274"/>
            <a:ext cx="1322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784" y="2186337"/>
            <a:ext cx="1322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46" name="Прямая соединительная линия 1045"/>
          <p:cNvCxnSpPr/>
          <p:nvPr/>
        </p:nvCxnSpPr>
        <p:spPr>
          <a:xfrm>
            <a:off x="2987824" y="2196745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3419872" y="2219491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195736" y="3433899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2195736" y="3407709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592806" y="3407709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5076056" y="2395953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524522" y="2395953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6944273" y="2836247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7380312" y="2836247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8244408" y="2219491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8676456" y="2219491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8519780" y="3565321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8093578" y="3583143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7596336" y="5085372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8005570" y="5085372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6112608" y="4250398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6501963" y="4250398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5243835" y="5472629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5695782" y="5471320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4367254" y="4339154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4809019" y="4320896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2670570" y="5182010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3059832" y="5182010"/>
            <a:ext cx="0" cy="398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а3 Рисунок 3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0" y="528897"/>
            <a:ext cx="333375" cy="342900"/>
          </a:xfrm>
          <a:prstGeom prst="rect">
            <a:avLst/>
          </a:prstGeom>
        </p:spPr>
      </p:pic>
      <p:pic>
        <p:nvPicPr>
          <p:cNvPr id="1033" name="а2 Рисунок 103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762" y="518891"/>
            <a:ext cx="333375" cy="342900"/>
          </a:xfrm>
          <a:prstGeom prst="rect">
            <a:avLst/>
          </a:prstGeom>
        </p:spPr>
      </p:pic>
      <p:pic>
        <p:nvPicPr>
          <p:cNvPr id="1027" name="а1 Рисунок 102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625" y="516351"/>
            <a:ext cx="333375" cy="342900"/>
          </a:xfrm>
          <a:prstGeom prst="rect">
            <a:avLst/>
          </a:prstGeom>
        </p:spPr>
      </p:pic>
      <p:pic>
        <p:nvPicPr>
          <p:cNvPr id="35" name="а5 Рисунок 3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0" y="526130"/>
            <a:ext cx="333375" cy="342900"/>
          </a:xfrm>
          <a:prstGeom prst="rect">
            <a:avLst/>
          </a:prstGeom>
        </p:spPr>
      </p:pic>
      <p:pic>
        <p:nvPicPr>
          <p:cNvPr id="34" name="а4 Рисунок 3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112" y="527470"/>
            <a:ext cx="333375" cy="342900"/>
          </a:xfrm>
          <a:prstGeom prst="rect">
            <a:avLst/>
          </a:prstGeom>
        </p:spPr>
      </p:pic>
      <p:pic>
        <p:nvPicPr>
          <p:cNvPr id="36" name="а6 Рисунок 3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825" y="518891"/>
            <a:ext cx="333375" cy="342900"/>
          </a:xfrm>
          <a:prstGeom prst="rect">
            <a:avLst/>
          </a:prstGeom>
        </p:spPr>
      </p:pic>
      <p:pic>
        <p:nvPicPr>
          <p:cNvPr id="37" name="а7 Рисунок 3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512" y="528897"/>
            <a:ext cx="333375" cy="342900"/>
          </a:xfrm>
          <a:prstGeom prst="rect">
            <a:avLst/>
          </a:prstGeom>
        </p:spPr>
      </p:pic>
      <p:pic>
        <p:nvPicPr>
          <p:cNvPr id="38" name="а8 Рисунок 3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658" y="518891"/>
            <a:ext cx="333375" cy="342900"/>
          </a:xfrm>
          <a:prstGeom prst="rect">
            <a:avLst/>
          </a:prstGeom>
        </p:spPr>
      </p:pic>
      <p:pic>
        <p:nvPicPr>
          <p:cNvPr id="39" name="а9 Рисунок 3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658" y="524775"/>
            <a:ext cx="333375" cy="342900"/>
          </a:xfrm>
          <a:prstGeom prst="rect">
            <a:avLst/>
          </a:prstGeom>
        </p:spPr>
      </p:pic>
      <p:pic>
        <p:nvPicPr>
          <p:cNvPr id="40" name="а1 9 Рисунок 3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924" y="524775"/>
            <a:ext cx="333375" cy="342900"/>
          </a:xfrm>
          <a:prstGeom prst="rect">
            <a:avLst/>
          </a:prstGeom>
        </p:spPr>
      </p:pic>
      <p:pic>
        <p:nvPicPr>
          <p:cNvPr id="41" name="а11 Рисунок 4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657" y="518891"/>
            <a:ext cx="333375" cy="342900"/>
          </a:xfrm>
          <a:prstGeom prst="rect">
            <a:avLst/>
          </a:prstGeom>
        </p:spPr>
      </p:pic>
      <p:sp>
        <p:nvSpPr>
          <p:cNvPr id="42" name="Минус 41"/>
          <p:cNvSpPr/>
          <p:nvPr/>
        </p:nvSpPr>
        <p:spPr>
          <a:xfrm>
            <a:off x="6888278" y="743697"/>
            <a:ext cx="326922" cy="25619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50538 0.68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78" y="3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44444E-6 L -0.31632 0.5567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2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6 L -0.4243 0.2493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15" y="1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85185E-6 L -0.46389 0.4192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94" y="2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-0.14896 0.2729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8" y="1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15178E-6 L -0.21962 0.7244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36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12535 0.5449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67" y="2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15178E-6 L 0.0566 0.3361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167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34567E-6 L 0.10382 0.2512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1" y="125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34567E-6 L 0.0875 0.4507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225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15178E-6 L 0.03299 0.6719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335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</dc:creator>
  <cp:lastModifiedBy>Admin</cp:lastModifiedBy>
  <cp:revision>37</cp:revision>
  <dcterms:created xsi:type="dcterms:W3CDTF">2017-05-08T03:49:07Z</dcterms:created>
  <dcterms:modified xsi:type="dcterms:W3CDTF">2020-10-13T08:23:42Z</dcterms:modified>
</cp:coreProperties>
</file>