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64" r:id="rId3"/>
    <p:sldId id="265" r:id="rId4"/>
    <p:sldId id="266" r:id="rId5"/>
    <p:sldId id="267" r:id="rId6"/>
    <p:sldId id="257" r:id="rId7"/>
    <p:sldId id="258" r:id="rId8"/>
    <p:sldId id="259" r:id="rId9"/>
    <p:sldId id="260" r:id="rId10"/>
    <p:sldId id="261" r:id="rId11"/>
    <p:sldId id="262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Администратор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62" autoAdjust="0"/>
    <p:restoredTop sz="94684" autoAdjust="0"/>
  </p:normalViewPr>
  <p:slideViewPr>
    <p:cSldViewPr>
      <p:cViewPr varScale="1">
        <p:scale>
          <a:sx n="75" d="100"/>
          <a:sy n="75" d="100"/>
        </p:scale>
        <p:origin x="-1080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19159A4-2270-4E6E-8269-0C93C5A4E1DC}" type="datetimeFigureOut">
              <a:rPr lang="ru-RU" smtClean="0"/>
              <a:t>14.02.2014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04EBE31-505E-4137-AC44-07CEDE21C982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75000"/>
            <a:alpha val="8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i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548680"/>
            <a:ext cx="7175351" cy="1793167"/>
          </a:xfrm>
        </p:spPr>
        <p:txBody>
          <a:bodyPr/>
          <a:lstStyle/>
          <a:p>
            <a:pPr marL="182880" indent="0">
              <a:buNone/>
            </a:pPr>
            <a:r>
              <a:rPr lang="en-US" i="1" dirty="0" smtClean="0"/>
              <a:t>Oh</a:t>
            </a:r>
            <a:r>
              <a:rPr lang="en-US" i="1" dirty="0"/>
              <a:t>, Russia, I’m in love with you! </a:t>
            </a:r>
            <a:endParaRPr lang="ru-RU" i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2924944"/>
            <a:ext cx="6336704" cy="3023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85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dirty="0" smtClean="0"/>
              <a:t>Remember</a:t>
            </a:r>
            <a:r>
              <a:rPr lang="en-US" dirty="0"/>
              <a:t>, Russia, you are great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88640"/>
            <a:ext cx="8496944" cy="41709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08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3326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Not </a:t>
            </a:r>
            <a:r>
              <a:rPr lang="en-US" dirty="0"/>
              <a:t>in the field of battles past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r>
              <a:rPr lang="en-US" dirty="0" smtClean="0"/>
              <a:t> </a:t>
            </a:r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3284984"/>
            <a:ext cx="3566889" cy="247952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740" y="2132856"/>
            <a:ext cx="2736304" cy="21303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7403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0"/>
            <a:ext cx="6512511" cy="115006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But in the green fields full of wheat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dirty="0"/>
          </a:p>
          <a:p>
            <a:pPr marL="45720" indent="0">
              <a:buNone/>
            </a:pPr>
            <a:endParaRPr lang="ru-RU" dirty="0" smtClean="0"/>
          </a:p>
          <a:p>
            <a:pPr marL="45720" indent="0">
              <a:buNone/>
            </a:pPr>
            <a:endParaRPr lang="ru-RU" b="1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445940"/>
            <a:ext cx="8108950" cy="5078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6447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31489" y="0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And forests, gardens, free of dust.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3347864" cy="20413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937520"/>
            <a:ext cx="4098751" cy="305844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34313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30336" y="479715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I love you deeply, dear land,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764704"/>
            <a:ext cx="6768752" cy="376237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42755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899592" y="2170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Your hills and rivers, sand on strand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724" y="1916832"/>
            <a:ext cx="5295690" cy="35632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2229826"/>
            <a:ext cx="3240360" cy="243027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8186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458112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Your songs and dances, lakes and seas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1115616" y="791494"/>
            <a:ext cx="6400800" cy="34747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17" y="-16949"/>
            <a:ext cx="6065912" cy="4549434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8329" y="1090282"/>
            <a:ext cx="2869827" cy="2376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31354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Your beasts and fish, birds in trees.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7"/>
            <a:ext cx="7344816" cy="457276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97365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631489" y="34404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Your sunrise in a splendid sight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060848"/>
            <a:ext cx="7128792" cy="4200525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1624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83568" y="2132856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Which gives me always such delight! </a:t>
            </a:r>
            <a:endParaRPr lang="ru-RU" dirty="0"/>
          </a:p>
        </p:txBody>
      </p:sp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4572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23017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Воздушный поток">
  <a:themeElements>
    <a:clrScheme name="Другая 1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4EEE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156</TotalTime>
  <Words>88</Words>
  <Application>Microsoft Office PowerPoint</Application>
  <PresentationFormat>Экран (4:3)</PresentationFormat>
  <Paragraphs>14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Воздушный поток</vt:lpstr>
      <vt:lpstr>Oh, Russia, I’m in love with you! </vt:lpstr>
      <vt:lpstr>Remember, Russia, you are great </vt:lpstr>
      <vt:lpstr>Not in the field of battles past </vt:lpstr>
      <vt:lpstr>But in the green fields full of wheat</vt:lpstr>
      <vt:lpstr>And forests, gardens, free of dust. </vt:lpstr>
      <vt:lpstr>I love you deeply, dear land,</vt:lpstr>
      <vt:lpstr>Your hills and rivers, sand on strand</vt:lpstr>
      <vt:lpstr>Your songs and dances, lakes and seas </vt:lpstr>
      <vt:lpstr>Your beasts and fish, birds in trees.</vt:lpstr>
      <vt:lpstr>Your sunrise in a splendid sight </vt:lpstr>
      <vt:lpstr>Which gives me always such delight! 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Администратор</cp:lastModifiedBy>
  <cp:revision>14</cp:revision>
  <dcterms:created xsi:type="dcterms:W3CDTF">2014-02-11T08:35:48Z</dcterms:created>
  <dcterms:modified xsi:type="dcterms:W3CDTF">2014-02-14T05:51:47Z</dcterms:modified>
</cp:coreProperties>
</file>