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38" autoAdjust="0"/>
  </p:normalViewPr>
  <p:slideViewPr>
    <p:cSldViewPr>
      <p:cViewPr varScale="1">
        <p:scale>
          <a:sx n="66" d="100"/>
          <a:sy n="66" d="100"/>
        </p:scale>
        <p:origin x="-150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22.10.2020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What Can We Do to Save the Earth?</a:t>
            </a:r>
            <a:endParaRPr lang="ru-RU" dirty="0"/>
          </a:p>
        </p:txBody>
      </p:sp>
      <p:sp>
        <p:nvSpPr>
          <p:cNvPr id="3" name="Подзаголовок 2"/>
          <p:cNvSpPr>
            <a:spLocks noGrp="1"/>
          </p:cNvSpPr>
          <p:nvPr>
            <p:ph type="subTitle" idx="1"/>
          </p:nvPr>
        </p:nvSpPr>
        <p:spPr>
          <a:xfrm>
            <a:off x="4071934" y="4857760"/>
            <a:ext cx="4643470" cy="1071570"/>
          </a:xfrm>
        </p:spPr>
        <p:txBody>
          <a:bodyPr>
            <a:normAutofit/>
          </a:bodyPr>
          <a:lstStyle/>
          <a:p>
            <a:endParaRPr lang="en-US" sz="2800" dirty="0" smtClean="0">
              <a:solidFill>
                <a:schemeClr val="tx1"/>
              </a:solidFill>
              <a:latin typeface="+mj-lt"/>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00" y="357166"/>
            <a:ext cx="7500990" cy="1200329"/>
          </a:xfrm>
          <a:prstGeom prst="rect">
            <a:avLst/>
          </a:prstGeom>
        </p:spPr>
        <p:txBody>
          <a:bodyPr wrap="square">
            <a:spAutoFit/>
          </a:bodyPr>
          <a:lstStyle/>
          <a:p>
            <a:r>
              <a:rPr lang="en-US" dirty="0" smtClean="0"/>
              <a:t>	</a:t>
            </a:r>
            <a:r>
              <a:rPr lang="en-US" sz="2400" dirty="0" smtClean="0"/>
              <a:t>Its a wonderful world we live in. For thousands of years the Earth has given support to all forms of life — human beings, animals, birds, fishes, insects and plants.</a:t>
            </a:r>
            <a:endParaRPr lang="ru-RU" sz="2400" dirty="0"/>
          </a:p>
        </p:txBody>
      </p:sp>
      <p:pic>
        <p:nvPicPr>
          <p:cNvPr id="1026" name="Picture 2" descr="C:\Users\Asus\Pictures\520287103.jpg"/>
          <p:cNvPicPr>
            <a:picLocks noChangeAspect="1" noChangeArrowheads="1"/>
          </p:cNvPicPr>
          <p:nvPr/>
        </p:nvPicPr>
        <p:blipFill>
          <a:blip r:embed="rId2" cstate="print"/>
          <a:srcRect/>
          <a:stretch>
            <a:fillRect/>
          </a:stretch>
        </p:blipFill>
        <p:spPr bwMode="auto">
          <a:xfrm>
            <a:off x="642910" y="2071678"/>
            <a:ext cx="7874021" cy="4429137"/>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285728"/>
            <a:ext cx="7929618" cy="1569660"/>
          </a:xfrm>
          <a:prstGeom prst="rect">
            <a:avLst/>
          </a:prstGeom>
        </p:spPr>
        <p:txBody>
          <a:bodyPr wrap="square">
            <a:spAutoFit/>
          </a:bodyPr>
          <a:lstStyle/>
          <a:p>
            <a:r>
              <a:rPr lang="en-US" dirty="0" smtClean="0"/>
              <a:t>	</a:t>
            </a:r>
            <a:r>
              <a:rPr lang="en-US" sz="2400" dirty="0" smtClean="0"/>
              <a:t>But now human beings are killing our planet. Many species of animals and birds have disappeared. Millions of animals die every year because man has polluted their natural homes. </a:t>
            </a:r>
            <a:endParaRPr lang="ru-RU" sz="2400" dirty="0"/>
          </a:p>
        </p:txBody>
      </p:sp>
      <p:pic>
        <p:nvPicPr>
          <p:cNvPr id="2050" name="Picture 2" descr="C:\Users\Asus\Pictures\2.JPG"/>
          <p:cNvPicPr>
            <a:picLocks noChangeAspect="1" noChangeArrowheads="1"/>
          </p:cNvPicPr>
          <p:nvPr/>
        </p:nvPicPr>
        <p:blipFill>
          <a:blip r:embed="rId2" cstate="print"/>
          <a:srcRect/>
          <a:stretch>
            <a:fillRect/>
          </a:stretch>
        </p:blipFill>
        <p:spPr bwMode="auto">
          <a:xfrm>
            <a:off x="1500166" y="1857364"/>
            <a:ext cx="6262699" cy="4697024"/>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357166"/>
            <a:ext cx="8215370" cy="1569660"/>
          </a:xfrm>
          <a:prstGeom prst="rect">
            <a:avLst/>
          </a:prstGeom>
        </p:spPr>
        <p:txBody>
          <a:bodyPr wrap="square">
            <a:spAutoFit/>
          </a:bodyPr>
          <a:lstStyle/>
          <a:p>
            <a:r>
              <a:rPr lang="en-US" dirty="0" smtClean="0"/>
              <a:t>	</a:t>
            </a:r>
            <a:r>
              <a:rPr lang="en-US" sz="3200" b="1" dirty="0" smtClean="0"/>
              <a:t>Here are several points towards saving the Earth. It won't always be easy to follow them. </a:t>
            </a:r>
            <a:endParaRPr lang="ru-RU" sz="3200" b="1" dirty="0"/>
          </a:p>
        </p:txBody>
      </p:sp>
      <p:pic>
        <p:nvPicPr>
          <p:cNvPr id="3074" name="Picture 2" descr="C:\Users\Asus\Pictures\earth-love.jpg"/>
          <p:cNvPicPr>
            <a:picLocks noChangeAspect="1" noChangeArrowheads="1"/>
          </p:cNvPicPr>
          <p:nvPr/>
        </p:nvPicPr>
        <p:blipFill>
          <a:blip r:embed="rId2" cstate="print"/>
          <a:srcRect/>
          <a:stretch>
            <a:fillRect/>
          </a:stretch>
        </p:blipFill>
        <p:spPr bwMode="auto">
          <a:xfrm>
            <a:off x="1428728" y="2071678"/>
            <a:ext cx="6429388" cy="4286258"/>
          </a:xfrm>
          <a:prstGeom prst="ellipse">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285728"/>
            <a:ext cx="8143932" cy="2308324"/>
          </a:xfrm>
          <a:prstGeom prst="rect">
            <a:avLst/>
          </a:prstGeom>
        </p:spPr>
        <p:txBody>
          <a:bodyPr wrap="square">
            <a:spAutoFit/>
          </a:bodyPr>
          <a:lstStyle/>
          <a:p>
            <a:r>
              <a:rPr lang="en-US" dirty="0" smtClean="0"/>
              <a:t>	</a:t>
            </a:r>
            <a:r>
              <a:rPr lang="en-US" sz="2400" dirty="0" smtClean="0"/>
              <a:t>Keep yourself informed about environmental problems. These are some of the world's most serious environmental problems. And it's no good pretending they don't exist — they do. What's more, they are getting worse all the time! What will happen if we don't try to solve these problems: Scientists have made predictions and they are alarming.</a:t>
            </a:r>
            <a:endParaRPr lang="ru-RU" sz="2400" dirty="0"/>
          </a:p>
        </p:txBody>
      </p:sp>
      <p:pic>
        <p:nvPicPr>
          <p:cNvPr id="4098" name="Picture 2" descr="C:\Users\Asus\Pictures\1-Presentation-in-progress-in-he-conference-hall.png"/>
          <p:cNvPicPr>
            <a:picLocks noChangeAspect="1" noChangeArrowheads="1"/>
          </p:cNvPicPr>
          <p:nvPr/>
        </p:nvPicPr>
        <p:blipFill>
          <a:blip r:embed="rId2" cstate="print"/>
          <a:srcRect/>
          <a:stretch>
            <a:fillRect/>
          </a:stretch>
        </p:blipFill>
        <p:spPr bwMode="auto">
          <a:xfrm>
            <a:off x="2366507" y="3786190"/>
            <a:ext cx="6634649" cy="28694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099" name="Picture 3" descr="C:\Users\Asus\Pictures\2701776.jpg"/>
          <p:cNvPicPr>
            <a:picLocks noChangeAspect="1" noChangeArrowheads="1"/>
          </p:cNvPicPr>
          <p:nvPr/>
        </p:nvPicPr>
        <p:blipFill>
          <a:blip r:embed="rId3" cstate="print"/>
          <a:srcRect/>
          <a:stretch>
            <a:fillRect/>
          </a:stretch>
        </p:blipFill>
        <p:spPr bwMode="auto">
          <a:xfrm>
            <a:off x="214282" y="3000372"/>
            <a:ext cx="3470233" cy="228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285728"/>
            <a:ext cx="7715304" cy="461665"/>
          </a:xfrm>
          <a:prstGeom prst="rect">
            <a:avLst/>
          </a:prstGeom>
        </p:spPr>
        <p:txBody>
          <a:bodyPr wrap="square">
            <a:spAutoFit/>
          </a:bodyPr>
          <a:lstStyle/>
          <a:p>
            <a:pPr algn="ctr"/>
            <a:r>
              <a:rPr lang="en-US" sz="2400" dirty="0" smtClean="0"/>
              <a:t>Try not to waste energy.</a:t>
            </a:r>
            <a:endParaRPr lang="ru-RU" sz="2400" dirty="0"/>
          </a:p>
        </p:txBody>
      </p:sp>
      <p:pic>
        <p:nvPicPr>
          <p:cNvPr id="5122" name="Picture 2" descr="C:\Users\Asus\Pictures\Nature-In-A-Light-Bulb-728x455.jpg"/>
          <p:cNvPicPr>
            <a:picLocks noChangeAspect="1" noChangeArrowheads="1"/>
          </p:cNvPicPr>
          <p:nvPr/>
        </p:nvPicPr>
        <p:blipFill>
          <a:blip r:embed="rId2" cstate="print"/>
          <a:srcRect/>
          <a:stretch>
            <a:fillRect/>
          </a:stretch>
        </p:blipFill>
        <p:spPr bwMode="auto">
          <a:xfrm>
            <a:off x="1285852" y="1285860"/>
            <a:ext cx="6934200" cy="43338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500042"/>
            <a:ext cx="8001056" cy="461665"/>
          </a:xfrm>
          <a:prstGeom prst="rect">
            <a:avLst/>
          </a:prstGeom>
        </p:spPr>
        <p:txBody>
          <a:bodyPr wrap="square">
            <a:spAutoFit/>
          </a:bodyPr>
          <a:lstStyle/>
          <a:p>
            <a:pPr algn="ctr"/>
            <a:r>
              <a:rPr lang="en-US" sz="2400" dirty="0" smtClean="0"/>
              <a:t>Take as much rubbish as you can to local recycling </a:t>
            </a:r>
            <a:r>
              <a:rPr lang="en-US" sz="2400" dirty="0" err="1" smtClean="0"/>
              <a:t>centres</a:t>
            </a:r>
            <a:r>
              <a:rPr lang="en-US" sz="2400" dirty="0" smtClean="0"/>
              <a:t>.</a:t>
            </a:r>
            <a:endParaRPr lang="ru-RU" sz="2400" dirty="0"/>
          </a:p>
        </p:txBody>
      </p:sp>
      <p:pic>
        <p:nvPicPr>
          <p:cNvPr id="6146" name="Picture 2"/>
          <p:cNvPicPr>
            <a:picLocks noChangeAspect="1" noChangeArrowheads="1"/>
          </p:cNvPicPr>
          <p:nvPr/>
        </p:nvPicPr>
        <p:blipFill>
          <a:blip r:embed="rId2" cstate="print"/>
          <a:srcRect/>
          <a:stretch>
            <a:fillRect/>
          </a:stretch>
        </p:blipFill>
        <p:spPr bwMode="auto">
          <a:xfrm>
            <a:off x="1071538" y="1571612"/>
            <a:ext cx="7167586" cy="4784364"/>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428604"/>
            <a:ext cx="7858180" cy="1200329"/>
          </a:xfrm>
          <a:prstGeom prst="rect">
            <a:avLst/>
          </a:prstGeom>
        </p:spPr>
        <p:txBody>
          <a:bodyPr wrap="square">
            <a:spAutoFit/>
          </a:bodyPr>
          <a:lstStyle/>
          <a:p>
            <a:r>
              <a:rPr lang="en-US" dirty="0" smtClean="0"/>
              <a:t>         </a:t>
            </a:r>
            <a:r>
              <a:rPr lang="en-US" sz="2400" dirty="0" smtClean="0"/>
              <a:t>If you have a choice avoid buying packaged goods. We live among litter and wastes which we have created ourselves — fumes of cars, throwaway packaging'", etc. </a:t>
            </a:r>
            <a:endParaRPr lang="ru-RU" sz="2400" dirty="0"/>
          </a:p>
        </p:txBody>
      </p:sp>
      <p:pic>
        <p:nvPicPr>
          <p:cNvPr id="7170" name="Picture 2" descr="C:\Users\Asus\Pictures\AP070524040527.jpg"/>
          <p:cNvPicPr>
            <a:picLocks noChangeAspect="1" noChangeArrowheads="1"/>
          </p:cNvPicPr>
          <p:nvPr/>
        </p:nvPicPr>
        <p:blipFill>
          <a:blip r:embed="rId2" cstate="print"/>
          <a:srcRect/>
          <a:stretch>
            <a:fillRect/>
          </a:stretch>
        </p:blipFill>
        <p:spPr bwMode="auto">
          <a:xfrm>
            <a:off x="1000100" y="1714488"/>
            <a:ext cx="7048518" cy="4679017"/>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71472" y="357166"/>
            <a:ext cx="8143932" cy="2308324"/>
          </a:xfrm>
          <a:prstGeom prst="rect">
            <a:avLst/>
          </a:prstGeom>
        </p:spPr>
        <p:txBody>
          <a:bodyPr wrap="square">
            <a:spAutoFit/>
          </a:bodyPr>
          <a:lstStyle/>
          <a:p>
            <a:r>
              <a:rPr lang="en-US" dirty="0" smtClean="0"/>
              <a:t>	</a:t>
            </a:r>
            <a:r>
              <a:rPr lang="en-US" sz="2400" dirty="0" smtClean="0"/>
              <a:t>Don't waste paper.  All over the world the forests are disappearing. People cut the trees down because they need wood and paper or new places for farms and houses. Forests the size of Belgium are destroyed every year. Its an international disaster. Even if new trees are planted, it takes many years for them to grow.</a:t>
            </a:r>
            <a:endParaRPr lang="ru-RU" sz="2400" dirty="0"/>
          </a:p>
        </p:txBody>
      </p:sp>
      <p:pic>
        <p:nvPicPr>
          <p:cNvPr id="8196" name="Picture 4" descr="C:\Users\Asus\Pictures\10-1-13846830348.jpg"/>
          <p:cNvPicPr>
            <a:picLocks noChangeAspect="1" noChangeArrowheads="1"/>
          </p:cNvPicPr>
          <p:nvPr/>
        </p:nvPicPr>
        <p:blipFill>
          <a:blip r:embed="rId2" cstate="print"/>
          <a:srcRect/>
          <a:stretch>
            <a:fillRect/>
          </a:stretch>
        </p:blipFill>
        <p:spPr bwMode="auto">
          <a:xfrm>
            <a:off x="4214810" y="3429000"/>
            <a:ext cx="4795894" cy="3207254"/>
          </a:xfrm>
          <a:prstGeom prst="rect">
            <a:avLst/>
          </a:prstGeom>
          <a:ln>
            <a:noFill/>
          </a:ln>
          <a:effectLst>
            <a:softEdge rad="112500"/>
          </a:effectLst>
        </p:spPr>
      </p:pic>
      <p:pic>
        <p:nvPicPr>
          <p:cNvPr id="8197" name="Picture 5" descr="C:\Users\Asus\Pictures\sell_554222e004b60.jpg"/>
          <p:cNvPicPr>
            <a:picLocks noChangeAspect="1" noChangeArrowheads="1"/>
          </p:cNvPicPr>
          <p:nvPr/>
        </p:nvPicPr>
        <p:blipFill>
          <a:blip r:embed="rId3" cstate="print"/>
          <a:srcRect/>
          <a:stretch>
            <a:fillRect/>
          </a:stretch>
        </p:blipFill>
        <p:spPr bwMode="auto">
          <a:xfrm>
            <a:off x="285720" y="2714620"/>
            <a:ext cx="4953004" cy="3714753"/>
          </a:xfrm>
          <a:prstGeom prst="rect">
            <a:avLst/>
          </a:prstGeom>
          <a:ln>
            <a:noFill/>
          </a:ln>
          <a:effectLst>
            <a:softEdge rad="112500"/>
          </a:effectLst>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357166"/>
            <a:ext cx="8001056" cy="461665"/>
          </a:xfrm>
          <a:prstGeom prst="rect">
            <a:avLst/>
          </a:prstGeom>
        </p:spPr>
        <p:txBody>
          <a:bodyPr wrap="square">
            <a:spAutoFit/>
          </a:bodyPr>
          <a:lstStyle/>
          <a:p>
            <a:pPr algn="ctr"/>
            <a:r>
              <a:rPr lang="en-US" sz="2400" dirty="0" smtClean="0"/>
              <a:t> Before you buy </a:t>
            </a:r>
            <a:r>
              <a:rPr lang="en-US" sz="2000" dirty="0" smtClean="0"/>
              <a:t>anything</a:t>
            </a:r>
            <a:r>
              <a:rPr lang="en-US" sz="2400" dirty="0" smtClean="0"/>
              <a:t>, ask yourself if you really need it.</a:t>
            </a:r>
            <a:endParaRPr lang="ru-RU" sz="2400" dirty="0"/>
          </a:p>
        </p:txBody>
      </p:sp>
      <p:pic>
        <p:nvPicPr>
          <p:cNvPr id="9218" name="Picture 2" descr="C:\Users\Asus\Pictures\boulimie-d-objets-pourquoi-accumulons-nous-autant_reference.jpg"/>
          <p:cNvPicPr>
            <a:picLocks noChangeAspect="1" noChangeArrowheads="1"/>
          </p:cNvPicPr>
          <p:nvPr/>
        </p:nvPicPr>
        <p:blipFill>
          <a:blip r:embed="rId2" cstate="print"/>
          <a:srcRect/>
          <a:stretch>
            <a:fillRect/>
          </a:stretch>
        </p:blipFill>
        <p:spPr bwMode="auto">
          <a:xfrm>
            <a:off x="1857356" y="1214422"/>
            <a:ext cx="5143536" cy="51435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500042"/>
            <a:ext cx="7786742" cy="461665"/>
          </a:xfrm>
          <a:prstGeom prst="rect">
            <a:avLst/>
          </a:prstGeom>
        </p:spPr>
        <p:txBody>
          <a:bodyPr wrap="square">
            <a:spAutoFit/>
          </a:bodyPr>
          <a:lstStyle/>
          <a:p>
            <a:pPr algn="ctr"/>
            <a:r>
              <a:rPr lang="en-US" sz="2400" dirty="0" smtClean="0"/>
              <a:t> Walk or cycle whenever possible.</a:t>
            </a:r>
            <a:endParaRPr lang="ru-RU" sz="2400" dirty="0"/>
          </a:p>
        </p:txBody>
      </p:sp>
      <p:pic>
        <p:nvPicPr>
          <p:cNvPr id="10242" name="Picture 2" descr="C:\Users\Asus\Pictures\velosipedy.jpg"/>
          <p:cNvPicPr>
            <a:picLocks noChangeAspect="1" noChangeArrowheads="1"/>
          </p:cNvPicPr>
          <p:nvPr/>
        </p:nvPicPr>
        <p:blipFill>
          <a:blip r:embed="rId2" cstate="print"/>
          <a:srcRect/>
          <a:stretch>
            <a:fillRect/>
          </a:stretch>
        </p:blipFill>
        <p:spPr bwMode="auto">
          <a:xfrm>
            <a:off x="642910" y="1357298"/>
            <a:ext cx="8001000" cy="468630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357166"/>
            <a:ext cx="8215370" cy="1938992"/>
          </a:xfrm>
          <a:prstGeom prst="rect">
            <a:avLst/>
          </a:prstGeom>
        </p:spPr>
        <p:txBody>
          <a:bodyPr wrap="square">
            <a:spAutoFit/>
          </a:bodyPr>
          <a:lstStyle/>
          <a:p>
            <a:r>
              <a:rPr lang="en-US" dirty="0" smtClean="0"/>
              <a:t>	</a:t>
            </a:r>
            <a:r>
              <a:rPr lang="en-US" sz="2400" dirty="0" smtClean="0"/>
              <a:t>Never drop litter. Go to the seaside and you'll see the pollution around you. There is a lot of litter on the beaches. Some of it was left by people and some was brought by the water. Pollution is very dangerous for people, wildlife and the environment.</a:t>
            </a:r>
            <a:endParaRPr lang="ru-RU" sz="2400" dirty="0"/>
          </a:p>
        </p:txBody>
      </p:sp>
      <p:pic>
        <p:nvPicPr>
          <p:cNvPr id="11266" name="Picture 2" descr="C:\Users\Asus\Pictures\245949movie0.jpg"/>
          <p:cNvPicPr>
            <a:picLocks noChangeAspect="1" noChangeArrowheads="1"/>
          </p:cNvPicPr>
          <p:nvPr/>
        </p:nvPicPr>
        <p:blipFill>
          <a:blip r:embed="rId2" cstate="print"/>
          <a:srcRect/>
          <a:stretch>
            <a:fillRect/>
          </a:stretch>
        </p:blipFill>
        <p:spPr bwMode="auto">
          <a:xfrm>
            <a:off x="1000100" y="2357430"/>
            <a:ext cx="7112017" cy="40005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357166"/>
            <a:ext cx="7715304" cy="461665"/>
          </a:xfrm>
          <a:prstGeom prst="rect">
            <a:avLst/>
          </a:prstGeom>
        </p:spPr>
        <p:txBody>
          <a:bodyPr wrap="square">
            <a:spAutoFit/>
          </a:bodyPr>
          <a:lstStyle/>
          <a:p>
            <a:pPr algn="ctr"/>
            <a:r>
              <a:rPr lang="en-US" sz="2400" dirty="0" smtClean="0"/>
              <a:t>Help to clean up your local environment.</a:t>
            </a:r>
            <a:endParaRPr lang="ru-RU" sz="2400" dirty="0"/>
          </a:p>
        </p:txBody>
      </p:sp>
      <p:pic>
        <p:nvPicPr>
          <p:cNvPr id="12290" name="Picture 2" descr="C:\Users\Asus\Pictures\57855873.jpg"/>
          <p:cNvPicPr>
            <a:picLocks noChangeAspect="1" noChangeArrowheads="1"/>
          </p:cNvPicPr>
          <p:nvPr/>
        </p:nvPicPr>
        <p:blipFill>
          <a:blip r:embed="rId2" cstate="print"/>
          <a:srcRect/>
          <a:stretch>
            <a:fillRect/>
          </a:stretch>
        </p:blipFill>
        <p:spPr bwMode="auto">
          <a:xfrm>
            <a:off x="928662" y="1000108"/>
            <a:ext cx="7358082" cy="5518562"/>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357166"/>
            <a:ext cx="7715304" cy="461665"/>
          </a:xfrm>
          <a:prstGeom prst="rect">
            <a:avLst/>
          </a:prstGeom>
        </p:spPr>
        <p:txBody>
          <a:bodyPr wrap="square">
            <a:spAutoFit/>
          </a:bodyPr>
          <a:lstStyle/>
          <a:p>
            <a:pPr algn="ctr"/>
            <a:r>
              <a:rPr lang="en-US" sz="2400" dirty="0" smtClean="0"/>
              <a:t> Try to reduce noise pollution.</a:t>
            </a:r>
            <a:endParaRPr lang="ru-RU" sz="2400" dirty="0"/>
          </a:p>
        </p:txBody>
      </p:sp>
      <p:pic>
        <p:nvPicPr>
          <p:cNvPr id="13314" name="Picture 2" descr="C:\Users\Asus\Pictures\samsung-38-dba.jpg"/>
          <p:cNvPicPr>
            <a:picLocks noChangeAspect="1" noChangeArrowheads="1"/>
          </p:cNvPicPr>
          <p:nvPr/>
        </p:nvPicPr>
        <p:blipFill>
          <a:blip r:embed="rId2" cstate="print"/>
          <a:srcRect/>
          <a:stretch>
            <a:fillRect/>
          </a:stretch>
        </p:blipFill>
        <p:spPr bwMode="auto">
          <a:xfrm>
            <a:off x="1500166" y="1357298"/>
            <a:ext cx="6471539" cy="46844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428604"/>
            <a:ext cx="7786742" cy="461665"/>
          </a:xfrm>
          <a:prstGeom prst="rect">
            <a:avLst/>
          </a:prstGeom>
        </p:spPr>
        <p:txBody>
          <a:bodyPr wrap="square">
            <a:spAutoFit/>
          </a:bodyPr>
          <a:lstStyle/>
          <a:p>
            <a:pPr algn="ctr"/>
            <a:r>
              <a:rPr lang="en-US" sz="2400" dirty="0" smtClean="0"/>
              <a:t> Put out food for wild animals in winter.</a:t>
            </a:r>
            <a:endParaRPr lang="ru-RU" sz="2400" dirty="0"/>
          </a:p>
        </p:txBody>
      </p:sp>
      <p:pic>
        <p:nvPicPr>
          <p:cNvPr id="14338" name="Picture 2" descr="C:\Users\Asus\Pictures\0_253f4_4f25bd31_XL.jpeg"/>
          <p:cNvPicPr>
            <a:picLocks noChangeAspect="1" noChangeArrowheads="1"/>
          </p:cNvPicPr>
          <p:nvPr/>
        </p:nvPicPr>
        <p:blipFill>
          <a:blip r:embed="rId2" cstate="print"/>
          <a:srcRect/>
          <a:stretch>
            <a:fillRect/>
          </a:stretch>
        </p:blipFill>
        <p:spPr bwMode="auto">
          <a:xfrm>
            <a:off x="1643042" y="1000108"/>
            <a:ext cx="5867414" cy="5500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643050"/>
            <a:ext cx="8143932" cy="3214710"/>
          </a:xfrm>
        </p:spPr>
        <p:txBody>
          <a:bodyPr>
            <a:normAutofit/>
          </a:bodyPr>
          <a:lstStyle/>
          <a:p>
            <a:r>
              <a:rPr lang="en-US" sz="6600" b="1" dirty="0" smtClean="0"/>
              <a:t>Please</a:t>
            </a:r>
            <a:r>
              <a:rPr lang="ru-RU" sz="6600" b="1" dirty="0" smtClean="0"/>
              <a:t>,</a:t>
            </a:r>
            <a:r>
              <a:rPr lang="en-US" sz="6600" b="1" dirty="0" smtClean="0"/>
              <a:t> think</a:t>
            </a:r>
            <a:r>
              <a:rPr lang="ru-RU" sz="6600" b="1" dirty="0" smtClean="0"/>
              <a:t>…</a:t>
            </a:r>
            <a:br>
              <a:rPr lang="ru-RU" sz="6600" b="1" dirty="0" smtClean="0"/>
            </a:br>
            <a:r>
              <a:rPr lang="en-US" sz="6600" b="1" dirty="0" smtClean="0"/>
              <a:t>We must save </a:t>
            </a:r>
            <a:br>
              <a:rPr lang="en-US" sz="6600" b="1" dirty="0" smtClean="0"/>
            </a:br>
            <a:r>
              <a:rPr lang="en-US" sz="6600" b="1" dirty="0" smtClean="0"/>
              <a:t>the Earth!</a:t>
            </a:r>
            <a:endParaRPr lang="ru-RU" sz="6600" b="1" dirty="0"/>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Другая 12">
      <a:dk1>
        <a:sysClr val="windowText" lastClr="000000"/>
      </a:dk1>
      <a:lt1>
        <a:sysClr val="window" lastClr="FFFFFF"/>
      </a:lt1>
      <a:dk2>
        <a:srgbClr val="69EA08"/>
      </a:dk2>
      <a:lt2>
        <a:srgbClr val="C9C2D1"/>
      </a:lt2>
      <a:accent1>
        <a:srgbClr val="FFFF00"/>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187</TotalTime>
  <Words>109</Words>
  <Application>Microsoft Office PowerPoint</Application>
  <PresentationFormat>Экран (4:3)</PresentationFormat>
  <Paragraphs>16</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Апекс</vt:lpstr>
      <vt:lpstr>What Can We Do to Save the Earth?</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Please, think… We must save  the Earth!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Asus</dc:creator>
  <cp:lastModifiedBy>Пользователь</cp:lastModifiedBy>
  <cp:revision>45</cp:revision>
  <dcterms:created xsi:type="dcterms:W3CDTF">2016-01-11T17:49:26Z</dcterms:created>
  <dcterms:modified xsi:type="dcterms:W3CDTF">2020-10-22T18:20:08Z</dcterms:modified>
</cp:coreProperties>
</file>