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114" y="-3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ipe dir="r"/>
  </p:transition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2027311"/>
          </a:xfrm>
        </p:spPr>
        <p:txBody>
          <a:bodyPr/>
          <a:lstStyle/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Всероссийский день гимнастики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372200" y="5659824"/>
            <a:ext cx="2696344" cy="121920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Выполнила: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Богомолова Александра,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Группа 31Т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7" name="Picture 3" descr="C:\Users\Саша\Downloads\prikolnaya-kartinka-vserossiyskiy-den-gimnastiki-6039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842" y="2636912"/>
            <a:ext cx="5112568" cy="3651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090935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6632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 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Гимнастика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то ли вид спорта, то ли настоящее искусство, которое вдохновляло так многих. 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1905 году Пабло Пикассо написал картину «Девочка на шаре», на которой изображена худенькая гимнастка в голубом облегающем костюме. Именно это произведение подвигло отечественного автора Драгунского  одноименный  рассказ «Девочка на шаре», сюжет его вращается вокруг цирковой артистки – гимнастки, очаровавшей зрителей. И это далеко не единственные шедевры, героями которых становятся спортсмены этой отрасли. 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Гимнасты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создают ощущение невесомости, они демонстрируют, как высоко человек может воспарить над землей, и что тело – это лишь оболочка. Поэтому эти артисты пользуются завидной популярностью на сцене цирков, театров и не только. Гимнастика входит в олимпийский вид спорта, лучшие профессионалы борются за золото, давая повод для гордости своим соотечественникам. В честь этих специалистов в России празднуют «Всероссийский день гимнастики» каждую последнюю субботу октября.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789040"/>
            <a:ext cx="1983317" cy="270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789040"/>
            <a:ext cx="2057406" cy="2708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7116440"/>
      </p:ext>
    </p:extLst>
  </p:cSld>
  <p:clrMapOvr>
    <a:masterClrMapping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История празднования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Этот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профессиональный праздник учрежден в 1999 году. Инициативу по организации этого дня и придания ему статуса государственного праздника  проявила Федерация спортивной и художественной гимнастики России. Первые спортивные соревнования по гимнастике в России прошли в столице в 1885 году. А в 1896 году гимнастика уже была включена в программу первых Олимпийский игр. В 1903 году стали проводить чемпионаты мирового масштаба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К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слову сказать, в советское время золотые медали на Олимпийский играх доставались практически одним только гимнасткам СССР, это было поводом для гордостей граждан. Звездами того времени считались такие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чемпионы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 Лариса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Латынина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ставшая девятикратным олимпийским чемпионом к 1964 году.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62" t="31495" r="7243" b="11683"/>
          <a:stretch/>
        </p:blipFill>
        <p:spPr bwMode="auto">
          <a:xfrm>
            <a:off x="1547664" y="3983697"/>
            <a:ext cx="2983482" cy="2298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573016"/>
            <a:ext cx="2241523" cy="3119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1080958"/>
      </p:ext>
    </p:extLst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Кого поздравляем?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Представителей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этого нелегкого и прекрасного поприща, конечно же, и их художественных и спортивных руководителей. 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Гимнастика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это очень популярный вид спорта. И, как известно, им нужно заниматься с раннего детства. Профессионалы своего дела с ранних лет проводили в зеркальных залах и их растяжка способна поразить практически каждого непричастного к миру большого спорта. Соблюдая строжайшую диету и проводя ежедневные изнурительные тренировки, эти люди создают один из самых красивых видов спорта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815814"/>
            <a:ext cx="2943225" cy="199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671" y="3861048"/>
            <a:ext cx="2881678" cy="1918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5571109"/>
      </p:ext>
    </p:extLst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2204864"/>
            <a:ext cx="4186808" cy="4525963"/>
          </a:xfrm>
        </p:spPr>
        <p:txBody>
          <a:bodyPr/>
          <a:lstStyle/>
          <a:p>
            <a:pPr marL="0" indent="0">
              <a:buNone/>
            </a:pPr>
            <a:r>
              <a:rPr lang="ru-RU" sz="16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словам древнегреческого мыслителя Платона, боги даровали нам два искусства для восхищения – музыку и гимнастику. И такое рассуждение не безосновательно. В Древней Греции этот род занятий входил в перечень обязательных навыков для юных дев и мужей, принимающих участие в Олимпийских играх.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8458" y="1412776"/>
            <a:ext cx="2978102" cy="3802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1566868"/>
      </p:ext>
    </p:extLst>
  </p:cSld>
  <p:clrMapOvr>
    <a:masterClrMapping/>
  </p:clrMapOvr>
  <p:transition spd="slow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459432"/>
            <a:ext cx="8229600" cy="1600200"/>
          </a:xfrm>
        </p:spPr>
        <p:txBody>
          <a:bodyPr/>
          <a:lstStyle/>
          <a:p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Гимнастика и ее виды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Известны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такие виды гимнастики как спортивная и художественная. 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Специальные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снаряды, опорные прыжки и вольные упражнения относятся к спортивной. Этот вид стал родоначальником множеству других видов спорта, по нему проводят спортивные соревнования. 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Художественную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 характеризуют разнообразные танцевальные упражнения, музыкальное сопровождение и возможное использование различных предметов, например, обруча. Ее можно наблюдать в театрах, под куполом цирка или запечатленной на полотнах именитых художников-импрессионистов. Весьма известный гимнастический обруч, который носит название хула-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хул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был запатентован только в 1964 году.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149080"/>
            <a:ext cx="2942108" cy="1952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9989" y="4149080"/>
            <a:ext cx="2933998" cy="1952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8457849"/>
      </p:ext>
    </p:extLst>
  </p:cSld>
  <p:clrMapOvr>
    <a:masterClrMapping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7240" y="620688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Вопреки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мнению многих, художественная гимнастика в сравнении со спортивной  не относится к более легким и безопасным видам деятельности. Требования к художественным гимнастам предъявляются намного выше. Не только уровень подготовки берется в счет, но и внешний вид спортсмена. Иногда продолжительность тренировок составляет четырнадцать часов в день. Да, именно так развивается упорство, выносливость, пластичность тела.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068961"/>
            <a:ext cx="3888432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1051" y="3068959"/>
            <a:ext cx="3753315" cy="2592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3978063"/>
      </p:ext>
    </p:extLst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Каждый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 к этому профессиональному празднику приурочивают самые разные события. Это, конечно же, соревнования по гимнастике, показательные выступления в специальных обучающих заведениях для родителей. Также этот день становится для многих судьбоносным – многие секции проводят мастер-классы для новичков и организовывают наборы в новые группы. Для многих это отличная возможность исполнить мечту. 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045" y="4260282"/>
            <a:ext cx="2730299" cy="2162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045" y="2204863"/>
            <a:ext cx="2709128" cy="1718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204863"/>
            <a:ext cx="2913948" cy="4217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3834331"/>
      </p:ext>
    </p:extLst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124744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Даже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если не заниматься гимнастикой профессионально – можно отнести ее к физической культуре и заниматься для общего развития. Такой вид спорта прекрасно разомнет суставы, натренирует выносливость мышц и прибавит всему телу тонуса. Никогда не поздно включить в свое расписание новый вид деятельности, который принесет столько пользы!</a:t>
            </a:r>
          </a:p>
          <a:p>
            <a:endParaRPr lang="ru-RU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944407"/>
            <a:ext cx="6058644" cy="2417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1242353"/>
      </p:ext>
    </p:extLst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2656"/>
            <a:ext cx="3822644" cy="2859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517" y="332656"/>
            <a:ext cx="3724145" cy="2878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3573017"/>
            <a:ext cx="3822645" cy="245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517" y="3356992"/>
            <a:ext cx="3724145" cy="2672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5056355"/>
      </p:ext>
    </p:extLst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768002"/>
      </p:ext>
    </p:extLst>
  </p:cSld>
  <p:clrMapOvr>
    <a:masterClrMapping/>
  </p:clrMapOvr>
  <p:transition spd="slow">
    <p:wipe dir="r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61</TotalTime>
  <Words>684</Words>
  <Application>Microsoft Office PowerPoint</Application>
  <PresentationFormat>Экран (4:3)</PresentationFormat>
  <Paragraphs>23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Исполнительная</vt:lpstr>
      <vt:lpstr>Всероссийский день гимнастики</vt:lpstr>
      <vt:lpstr>Презентация PowerPoint</vt:lpstr>
      <vt:lpstr>История празднования</vt:lpstr>
      <vt:lpstr>Кого поздравляем?</vt:lpstr>
      <vt:lpstr>Презентация PowerPoint</vt:lpstr>
      <vt:lpstr>Гимнастика и ее виды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Всероссийский день гимнастики</dc:title>
  <dc:creator>Саша</dc:creator>
  <cp:lastModifiedBy>Саша</cp:lastModifiedBy>
  <cp:revision>7</cp:revision>
  <dcterms:created xsi:type="dcterms:W3CDTF">2020-10-29T19:24:44Z</dcterms:created>
  <dcterms:modified xsi:type="dcterms:W3CDTF">2020-10-29T20:36:08Z</dcterms:modified>
</cp:coreProperties>
</file>