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1" r:id="rId2"/>
    <p:sldId id="258" r:id="rId3"/>
    <p:sldId id="282" r:id="rId4"/>
    <p:sldId id="256" r:id="rId5"/>
    <p:sldId id="259" r:id="rId6"/>
    <p:sldId id="260" r:id="rId7"/>
    <p:sldId id="262" r:id="rId8"/>
    <p:sldId id="261" r:id="rId9"/>
    <p:sldId id="264" r:id="rId10"/>
    <p:sldId id="265" r:id="rId11"/>
    <p:sldId id="263" r:id="rId12"/>
    <p:sldId id="267" r:id="rId13"/>
    <p:sldId id="266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6" r:id="rId22"/>
    <p:sldId id="275" r:id="rId23"/>
    <p:sldId id="277" r:id="rId24"/>
    <p:sldId id="283" r:id="rId25"/>
    <p:sldId id="278" r:id="rId26"/>
    <p:sldId id="284" r:id="rId27"/>
    <p:sldId id="279" r:id="rId28"/>
    <p:sldId id="285" r:id="rId29"/>
    <p:sldId id="286" r:id="rId30"/>
    <p:sldId id="287" r:id="rId31"/>
    <p:sldId id="280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88" autoAdjust="0"/>
    <p:restoredTop sz="94624" autoAdjust="0"/>
  </p:normalViewPr>
  <p:slideViewPr>
    <p:cSldViewPr>
      <p:cViewPr varScale="1">
        <p:scale>
          <a:sx n="65" d="100"/>
          <a:sy n="65" d="100"/>
        </p:scale>
        <p:origin x="-145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17.04.2018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1234\Saved Games\Desktop\Косов\2751524_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"/>
            <a:ext cx="9144000" cy="6857999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611560" y="188640"/>
            <a:ext cx="7848872" cy="1569660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Исследовательская работа на тему: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«Герой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фганской 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войны-</a:t>
            </a:r>
            <a:b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Косов Валерий Васильевич</a:t>
            </a:r>
            <a:r>
              <a:rPr lang="ru-RU" sz="3200" b="1" i="1" dirty="0" smtClean="0">
                <a:latin typeface="Times New Roman" pitchFamily="18" charset="0"/>
                <a:cs typeface="Times New Roman" pitchFamily="18" charset="0"/>
              </a:rPr>
              <a:t>»</a:t>
            </a:r>
            <a:endParaRPr lang="ru-RU" sz="3200" b="1" i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1234\Saved Games\Desktop\Косов\maxresdefault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1234\Saved Games\Desktop\Косов\0_159870_934112ce_or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C:\Users\1234\Saved Games\Desktop\Косов\2746786_original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1234\Saved Games\Desktop\Косов\photofacefun_com_152379676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1" y="-1962"/>
            <a:ext cx="4752528" cy="6893300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 descr="C:\Users\1234\Saved Games\Desktop\Косов\photofacefun_com_152379696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 descr="C:\Users\1234\Saved Games\Desktop\Косов\photofacefun_com_152379734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 descr="C:\Users\1234\Saved Games\Desktop\Косов\photofacefun_com_152379748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"/>
            <a:ext cx="9144000" cy="6964601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1234\Downloads\photofacefun_com_152379791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0"/>
            <a:ext cx="6192688" cy="6829468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1234\Saved Games\Desktop\Косов\photofacefun_com_15237983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 descr="C:\Users\1234\Downloads\photofacefun_com_152379779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6973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 descr="C:\Users\1234\Saved Games\Desktop\Косов\photofacefun_com_15238007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1234\Downloads\photofacefun_com_152379855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5963" y="0"/>
            <a:ext cx="5172075" cy="6857999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 descr="C:\Users\1234\Saved Games\Desktop\Косов\photofacefun_com_152380112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1234\Saved Games\Desktop\Косов\photofacefun_com_15238013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0"/>
            <a:ext cx="6048672" cy="6874964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2290" name="Picture 2" descr="C:\Users\1234\Saved Games\Desktop\Косов\photofacefun_com_152380149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764704"/>
            <a:ext cx="3635896" cy="5184576"/>
          </a:xfrm>
          <a:prstGeom prst="rect">
            <a:avLst/>
          </a:prstGeom>
          <a:noFill/>
        </p:spPr>
      </p:pic>
      <p:pic>
        <p:nvPicPr>
          <p:cNvPr id="12291" name="Picture 3" descr="C:\Users\1234\Saved Games\Desktop\Косов\photofacefun_com_152380161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23928" y="1700808"/>
            <a:ext cx="4858673" cy="3525763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3314" name="Picture 2" descr="C:\Users\1234\Saved Games\Desktop\Косов\photofacefun_com_152380195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1211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4338" name="Picture 2" descr="C:\Users\1234\Saved Games\Desktop\Косов\photofacefun_com_15238020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310319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5362" name="Picture 2" descr="C:\Users\1234\Saved Games\Desktop\Косов\photofacefun_com_152380215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204314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6386" name="Picture 2" descr="C:\Users\1234\Saved Games\Desktop\Косов\photofacefun_com_1523802244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" y="0"/>
            <a:ext cx="9109883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1234\Saved Games\Desktop\Косов\IMG_20171102_1632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0"/>
            <a:ext cx="5472608" cy="6858000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7410" name="Picture 2" descr="C:\Users\1234\Saved Games\Desktop\Косов\photofacefun_com_152380238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80528" y="0"/>
            <a:ext cx="9409307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1234\Saved Games\Desktop\Косов\photofacefun_com_152380281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88640"/>
            <a:ext cx="4163169" cy="6669360"/>
          </a:xfrm>
          <a:prstGeom prst="rect">
            <a:avLst/>
          </a:prstGeom>
          <a:noFill/>
        </p:spPr>
      </p:pic>
      <p:pic>
        <p:nvPicPr>
          <p:cNvPr id="19459" name="Picture 3" descr="C:\Users\1234\Saved Games\Desktop\Косов\photofacefun_com_152380257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99992" y="836712"/>
            <a:ext cx="4308621" cy="551723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 descr="C:\Users\1234\Saved Games\Desktop\Косов\photofacefun_com_152396025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1234\Saved Games\Desktop\Косов\photofacefun_com_152380299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620688"/>
            <a:ext cx="4133850" cy="5760640"/>
          </a:xfrm>
          <a:prstGeom prst="rect">
            <a:avLst/>
          </a:prstGeom>
          <a:noFill/>
        </p:spPr>
      </p:pic>
      <p:pic>
        <p:nvPicPr>
          <p:cNvPr id="20483" name="Picture 3" descr="C:\Users\1234\Saved Games\Desktop\Косов\photofacefun_com_152380310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4008" y="620688"/>
            <a:ext cx="4090417" cy="57752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7170" name="Picture 2" descr="C:\Users\1234\Saved Games\Desktop\Косов\photofacefun_com_152396013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8194" name="Picture 2" descr="C:\Users\1234\Saved Games\Desktop\Косов\IMG_20171102_16362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9218" name="Picture 2" descr="C:\Users\1234\Saved Games\Desktop\Косов\IMG_20171102_16362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42" name="Picture 2" descr="C:\Users\1234\Saved Games\Desktop\Косов\maxresdefault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1524000" y="0"/>
            <a:ext cx="12192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 descr="C:\Users\1234\Saved Games\Desktop\Косов\15-fevralya-foto-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2530" name="Picture 2" descr="C:\Users\1234\Saved Games\Desktop\Косов\IMG_20171102_1636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5</Words>
  <Application>Microsoft Office PowerPoint</Application>
  <PresentationFormat>Экран (4:3)</PresentationFormat>
  <Paragraphs>1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Ирина Папченко</dc:creator>
  <cp:lastModifiedBy>Ирина Папченко</cp:lastModifiedBy>
  <cp:revision>25</cp:revision>
  <dcterms:created xsi:type="dcterms:W3CDTF">2018-04-15T12:45:22Z</dcterms:created>
  <dcterms:modified xsi:type="dcterms:W3CDTF">2018-04-17T10:36:47Z</dcterms:modified>
</cp:coreProperties>
</file>