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8" r:id="rId2"/>
    <p:sldId id="263" r:id="rId3"/>
    <p:sldId id="262" r:id="rId4"/>
    <p:sldId id="260" r:id="rId5"/>
    <p:sldId id="261" r:id="rId6"/>
    <p:sldId id="256" r:id="rId7"/>
    <p:sldId id="259" r:id="rId8"/>
    <p:sldId id="2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07B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F8A31-FE95-4C2C-8E85-D52F5581DD3C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9D321-C1AF-4833-8956-7DA0B07F7D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03.11.2020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esktop\img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357166"/>
            <a:ext cx="7858180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7725620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Admin\Desktop\slide3-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3661"/>
            <a:ext cx="8501122" cy="66243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Admin\Desktop\slide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1727" y="163060"/>
            <a:ext cx="8283677" cy="6480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slide_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001056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Past+Simple+–+QUESTIO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501122" cy="59848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Admin\Desktop\Exercises+.+I+________to+the+news+last+night.+(listen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57166"/>
            <a:ext cx="8143869" cy="58935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57818" y="857232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C07B9"/>
                </a:solidFill>
              </a:rPr>
              <a:t>-</a:t>
            </a:r>
            <a:r>
              <a:rPr lang="ru-RU" sz="3600" b="1" dirty="0" smtClean="0">
                <a:solidFill>
                  <a:srgbClr val="1C07B9"/>
                </a:solidFill>
              </a:rPr>
              <a:t>1</a:t>
            </a:r>
            <a:endParaRPr lang="ru-RU" sz="2800" b="1" dirty="0">
              <a:solidFill>
                <a:srgbClr val="1C07B9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</TotalTime>
  <Words>2</Words>
  <PresentationFormat>Экран (4:3)</PresentationFormat>
  <Paragraphs>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2020-11-03T06:57:16Z</dcterms:created>
  <dcterms:modified xsi:type="dcterms:W3CDTF">2020-11-03T08:44:03Z</dcterms:modified>
</cp:coreProperties>
</file>