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57" r:id="rId4"/>
    <p:sldId id="259" r:id="rId5"/>
    <p:sldId id="260" r:id="rId6"/>
    <p:sldId id="25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A3A8DF6-AF92-4C3E-B712-8A452C344DAC}" type="datetimeFigureOut">
              <a:rPr lang="ru-RU" smtClean="0"/>
              <a:t>22.11.2020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63A18DC-28C6-4634-8890-964E1442A9F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Цветок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Его строение и значение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7727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024744" cy="1143000"/>
          </a:xfrm>
        </p:spPr>
        <p:txBody>
          <a:bodyPr/>
          <a:lstStyle/>
          <a:p>
            <a:r>
              <a:rPr lang="ru-RU" dirty="0" smtClean="0"/>
              <a:t>Строение цветка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AutoShape 2" descr="Строение цветка - Зеленые друз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480720" cy="486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1174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1" y="1622544"/>
            <a:ext cx="3168353" cy="2112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7024744" cy="1143000"/>
          </a:xfrm>
        </p:spPr>
        <p:txBody>
          <a:bodyPr/>
          <a:lstStyle/>
          <a:p>
            <a:r>
              <a:rPr lang="ru-RU" dirty="0" smtClean="0"/>
              <a:t>Разнообразие цветов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364212"/>
            <a:ext cx="2790388" cy="185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835" y="1920200"/>
            <a:ext cx="2831976" cy="2123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21" y="4221088"/>
            <a:ext cx="3644668" cy="2047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283" y="4076623"/>
            <a:ext cx="3736850" cy="2336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30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131" y="811168"/>
            <a:ext cx="2583301" cy="3878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024744" cy="1143000"/>
          </a:xfrm>
        </p:spPr>
        <p:txBody>
          <a:bodyPr/>
          <a:lstStyle/>
          <a:p>
            <a:r>
              <a:rPr lang="ru-RU" dirty="0" smtClean="0"/>
              <a:t>Строение тычинки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Строение цвет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432528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6" y="4284234"/>
            <a:ext cx="3269557" cy="21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7968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024744" cy="1143000"/>
          </a:xfrm>
        </p:spPr>
        <p:txBody>
          <a:bodyPr/>
          <a:lstStyle/>
          <a:p>
            <a:r>
              <a:rPr lang="ru-RU" dirty="0" smtClean="0"/>
              <a:t>Строение пестика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8024" y="2905813"/>
            <a:ext cx="3816424" cy="3475515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 smtClean="0"/>
              <a:t>В завязи расположен семязачаток. От количества семязачатков зависит количество семян у будущего растения. Сколько семязачатков в завязи вишни? Огурца? Абрикоса? Помидора? Манго?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79458"/>
            <a:ext cx="4248472" cy="4657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836712"/>
            <a:ext cx="2366203" cy="2069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4385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понятия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Околоцветник – объединяет чашечку и венчик</a:t>
            </a:r>
          </a:p>
          <a:p>
            <a:r>
              <a:rPr lang="ru-RU" dirty="0" smtClean="0"/>
              <a:t>Опыление – перенос пыльцы с тычинок на рыльце пестика</a:t>
            </a:r>
          </a:p>
          <a:p>
            <a:r>
              <a:rPr lang="ru-RU" dirty="0" smtClean="0"/>
              <a:t>Оплодотворение – слияние мужской и женской половых клеток</a:t>
            </a:r>
          </a:p>
          <a:p>
            <a:r>
              <a:rPr lang="ru-RU" dirty="0" smtClean="0"/>
              <a:t>Зигота – клетка, образующаяся после оплодотворения. Первая клетка нового организма.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75735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92</TotalTime>
  <Words>80</Words>
  <Application>Microsoft Office PowerPoint</Application>
  <PresentationFormat>Экран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Остин</vt:lpstr>
      <vt:lpstr>Цветок</vt:lpstr>
      <vt:lpstr>Строение цветка</vt:lpstr>
      <vt:lpstr>Разнообразие цветов</vt:lpstr>
      <vt:lpstr>Строение тычинки</vt:lpstr>
      <vt:lpstr>Строение пестика</vt:lpstr>
      <vt:lpstr>Основные понятия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Румянцева</dc:creator>
  <cp:lastModifiedBy>Анна Румянцева</cp:lastModifiedBy>
  <cp:revision>5</cp:revision>
  <dcterms:created xsi:type="dcterms:W3CDTF">2020-11-22T08:21:12Z</dcterms:created>
  <dcterms:modified xsi:type="dcterms:W3CDTF">2020-11-22T09:53:55Z</dcterms:modified>
</cp:coreProperties>
</file>