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417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44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35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42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2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31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45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8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863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829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62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EAF71-F2E2-42BC-8C0C-D3D81485BC42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852D7-C971-432A-9E69-6705EC274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57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7"/>
            <a:ext cx="7772400" cy="144016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Виды одежды.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Головные уборы.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25698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http://www.lightweddingdresses.com/images/bridesmaid-dresses/8928_m.jpg"/>
          <p:cNvPicPr>
            <a:picLocks noChangeAspect="1" noChangeArrowheads="1"/>
          </p:cNvPicPr>
          <p:nvPr/>
        </p:nvPicPr>
        <p:blipFill>
          <a:blip r:embed="rId2" cstate="screen">
            <a:lum bright="10000"/>
          </a:blip>
          <a:srcRect/>
          <a:stretch>
            <a:fillRect/>
          </a:stretch>
        </p:blipFill>
        <p:spPr bwMode="auto">
          <a:xfrm>
            <a:off x="583673" y="1870898"/>
            <a:ext cx="3312368" cy="4896544"/>
          </a:xfrm>
          <a:prstGeom prst="rect">
            <a:avLst/>
          </a:prstGeom>
          <a:noFill/>
        </p:spPr>
      </p:pic>
      <p:pic>
        <p:nvPicPr>
          <p:cNvPr id="5" name="Picture 2" descr="http://images2.club-sale.ru/images/all/1/2011/07/379655_jLc8UBuvUzwyRebwjIkd_original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96041" y="1961456"/>
            <a:ext cx="2304256" cy="4896544"/>
          </a:xfrm>
          <a:prstGeom prst="rect">
            <a:avLst/>
          </a:prstGeom>
          <a:noFill/>
        </p:spPr>
      </p:pic>
      <p:pic>
        <p:nvPicPr>
          <p:cNvPr id="6" name="Picture 2" descr="http://images03.olx.ru/ui/11/23/06/1310205934_225311706_2---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28184" y="2204031"/>
            <a:ext cx="2438772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0082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1216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ОДЕЖДА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СОВОКУПНОСТЬ ПРЕДМЕТОВ ПОКРЫВАЮЩИХ ТЕЛО.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ОДЕЖДА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по назначению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403648" y="2492896"/>
            <a:ext cx="151216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995936" y="2492896"/>
            <a:ext cx="72008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788024" y="2492896"/>
            <a:ext cx="108012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328084" y="2348880"/>
            <a:ext cx="972108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55576" y="3140968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Повседневная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915816" y="4005064"/>
            <a:ext cx="26642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Праздничная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868144" y="3647224"/>
            <a:ext cx="28083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Спортивная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300192" y="2348880"/>
            <a:ext cx="237626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Домашняя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179026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Повседневная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Для школы, прогулки.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Ирина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3" y="2308243"/>
            <a:ext cx="19812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рина\Desktop\66d13845173c3cbf7565c525621d4472--black-high-waisted-skirt-black-pleated-ski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65104"/>
            <a:ext cx="2247900" cy="229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Ирина\Desktop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3465530"/>
            <a:ext cx="178117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Ирина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884082"/>
            <a:ext cx="19240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230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Праздничная.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праздников, торжеств, вечеринок.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Ирина\Desktop\kids-wholesale-clothing-children-girl-dress-party.jpg_350x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2343150"/>
            <a:ext cx="33337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Ирина\Desktop\depositphotos_95119746-stock-photo-man-suit-ras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84090"/>
            <a:ext cx="3869060" cy="386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438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Спортивная.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занятий спортом, прогулки.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Ирина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4" y="2343150"/>
            <a:ext cx="2355751" cy="274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Ирина\Desktop\depositphotos_191822104-stock-photo-sports-stylish-wear-football-gre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14167"/>
            <a:ext cx="3126247" cy="257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Ирина\Desktop\1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271" y="2343150"/>
            <a:ext cx="2029738" cy="346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40675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Домашняя.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      Для дома.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Ирина\Desktop\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59" y="1196752"/>
            <a:ext cx="2752725" cy="416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Ирина\Desktop\images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57658"/>
            <a:ext cx="2304256" cy="336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Ирина\Desktop\images (7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045593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Ирина\Desktop\depositphotos_12339769-stock-photo-pink-bathrobes-isolated-on-whi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618" y="4509120"/>
            <a:ext cx="3062201" cy="20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411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Головные уборы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Виды головных уборов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Меховые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Тканевые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Кожаные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Фетровые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Соломенные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Вязаные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Ирина\Desktop\f98e5a7674d97eb6864849a5562263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48880"/>
            <a:ext cx="2997200" cy="39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227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472" y="0"/>
            <a:ext cx="7261944" cy="11049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Меховые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Защита от холода.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Ирина\Desktop\images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868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Ирина\Desktop\aliay7-180x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764704"/>
            <a:ext cx="194421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Ирина\Desktop\or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21807"/>
            <a:ext cx="4022303" cy="409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053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Тканевые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Защита от ветра и солнца.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Ирина\Desktop\panama-shadow-560x5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40029"/>
            <a:ext cx="3699919" cy="344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Ирина\Desktop\image1x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152591"/>
            <a:ext cx="25273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Ирина\Desktop\46565252dp_20_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8" y="1844824"/>
            <a:ext cx="1979712" cy="256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2082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Кожаные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r>
              <a:rPr lang="ru-RU" dirty="0" smtClean="0"/>
              <a:t>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от ветра, дождя и  холода.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Ирина\Desktop\Без названия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7" y="-24052"/>
            <a:ext cx="196187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Ирина\Desktop\722fcd2e540013916e13561377249478_i-15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890" y="2492896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Ирина\Desktop\kisspng-bowler-hat-leather-cap-top-hat-steampunk-hat-5b40e734539cf9.12288950153098014834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4061448" cy="388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0256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Фетровые.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Защита от ветра, для стиля в одежде.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Ирина\Desktop\Custom-high-quality-Wool-Felt-Hats-For.jpg_350x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21979"/>
            <a:ext cx="3409454" cy="340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Ирина\Desktop\Без названия 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393" y="213501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Ирина\Desktop\images (1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89606"/>
            <a:ext cx="2448272" cy="279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818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Соломенные.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Защита от солнца, для стиля в одежде.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C:\Users\Ирина\Desktop\images (1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16163"/>
            <a:ext cx="29337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Ирина\Desktop\Без названия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34" y="188640"/>
            <a:ext cx="2163314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Ирина\Desktop\Без названия (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20888"/>
            <a:ext cx="24574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Ирина\Desktop\capeli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0" y="3103953"/>
            <a:ext cx="3760440" cy="37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101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003232" cy="101297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Вязаные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от холода, ветра.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Ирина\Desktop\modnye-shapki-dlya-zhenshch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4352"/>
            <a:ext cx="3275856" cy="345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Ирина\Desktop\orig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056" y="0"/>
            <a:ext cx="2887240" cy="363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Ирина\Desktop\4241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041" y="2348880"/>
            <a:ext cx="3312368" cy="381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025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114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Виды одежды. Головные уборы.</vt:lpstr>
      <vt:lpstr>ОДЕЖДА – СОВОКУПНОСТЬ ПРЕДМЕТОВ ПОКРЫВАЮЩИХ ТЕЛО.</vt:lpstr>
      <vt:lpstr>Повседневная</vt:lpstr>
      <vt:lpstr>Праздничная.</vt:lpstr>
      <vt:lpstr>Спортивная.</vt:lpstr>
      <vt:lpstr>Домашняя.</vt:lpstr>
      <vt:lpstr>Головные уборы</vt:lpstr>
      <vt:lpstr>Меховые</vt:lpstr>
      <vt:lpstr>Тканевые</vt:lpstr>
      <vt:lpstr>Кожаные</vt:lpstr>
      <vt:lpstr>Фетровые.</vt:lpstr>
      <vt:lpstr>Соломенные.</vt:lpstr>
      <vt:lpstr>Вязаные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одежды. Головные уборы.</dc:title>
  <dc:creator>Ирина</dc:creator>
  <cp:lastModifiedBy>Ирина</cp:lastModifiedBy>
  <cp:revision>7</cp:revision>
  <dcterms:created xsi:type="dcterms:W3CDTF">2018-11-20T14:38:13Z</dcterms:created>
  <dcterms:modified xsi:type="dcterms:W3CDTF">2018-11-20T13:55:56Z</dcterms:modified>
</cp:coreProperties>
</file>