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7" r:id="rId2"/>
    <p:sldId id="258" r:id="rId3"/>
    <p:sldId id="261" r:id="rId4"/>
    <p:sldId id="256" r:id="rId5"/>
    <p:sldId id="267" r:id="rId6"/>
    <p:sldId id="262" r:id="rId7"/>
    <p:sldId id="263" r:id="rId8"/>
    <p:sldId id="266" r:id="rId9"/>
    <p:sldId id="264" r:id="rId10"/>
    <p:sldId id="25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D4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72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506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760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613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48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674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35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798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641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534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04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9099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48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0961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571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30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635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EDEFB-CF5B-4CFC-8E60-B05F7B916428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02D70E6-DF67-4948-AAD7-2944AACEA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68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c4uTeNmDg24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kk-KZ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 тілі мен әдебиеті</a:t>
            </a:r>
            <a:br>
              <a:rPr lang="kk-KZ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сынып</a:t>
            </a:r>
            <a:br>
              <a:rPr lang="kk-KZ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21446" y="5051516"/>
            <a:ext cx="9070848" cy="457201"/>
          </a:xfrm>
        </p:spPr>
        <p:txBody>
          <a:bodyPr>
            <a:normAutofit/>
          </a:bodyPr>
          <a:lstStyle/>
          <a:p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Дайындаған: Мамытбекова Жадра Болатовна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7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2764" y="757382"/>
            <a:ext cx="910705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– бөлім. Су – тіршілік көзі</a:t>
            </a:r>
          </a:p>
          <a:p>
            <a:r>
              <a:rPr lang="kk-KZ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</a:t>
            </a:r>
            <a:r>
              <a:rPr lang="kk-KZ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</a:t>
            </a:r>
            <a:r>
              <a:rPr lang="kk-KZ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Сусыз өмір жоқ (1- сабақ)</a:t>
            </a:r>
          </a:p>
          <a:p>
            <a:endParaRPr lang="kk-KZ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мақсаты:</a:t>
            </a:r>
          </a:p>
          <a:p>
            <a:r>
              <a:rPr lang="kk-KZ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5.Ж4.Мәліметтерді  жинақтай отырып,   тақырып бойынша постер жасау.</a:t>
            </a:r>
            <a:endParaRPr lang="ru-RU" sz="4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68803" t="20033" r="14736" b="57726"/>
          <a:stretch/>
        </p:blipFill>
        <p:spPr>
          <a:xfrm>
            <a:off x="3842327" y="2459037"/>
            <a:ext cx="4091709" cy="210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2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74982" y="683491"/>
            <a:ext cx="76754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  сөздер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sz="3200" dirty="0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Үнемдеу- </a:t>
            </a:r>
            <a:r>
              <a:rPr lang="kk-KZ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экономить, беречь</a:t>
            </a:r>
          </a:p>
          <a:p>
            <a:r>
              <a:rPr lang="kk-KZ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Сұрауы бар – </a:t>
            </a:r>
            <a:r>
              <a:rPr lang="kk-KZ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спрос</a:t>
            </a:r>
          </a:p>
          <a:p>
            <a:r>
              <a:rPr lang="kk-KZ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Аштық-  </a:t>
            </a:r>
            <a:r>
              <a:rPr lang="kk-KZ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голод</a:t>
            </a:r>
          </a:p>
          <a:p>
            <a:r>
              <a:rPr lang="kk-KZ" sz="32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Шөл- </a:t>
            </a:r>
            <a:r>
              <a:rPr lang="kk-KZ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пустыня</a:t>
            </a:r>
            <a:endParaRPr lang="ru-RU" sz="32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3200" dirty="0" smtClean="0"/>
          </a:p>
        </p:txBody>
      </p:sp>
    </p:spTree>
    <p:extLst>
      <p:ext uri="{BB962C8B-B14F-4D97-AF65-F5344CB8AC3E}">
        <p14:creationId xmlns:p14="http://schemas.microsoft.com/office/powerpoint/2010/main" val="223864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35180" y="1339273"/>
            <a:ext cx="7520910" cy="2678546"/>
          </a:xfrm>
        </p:spPr>
        <p:txBody>
          <a:bodyPr>
            <a:normAutofit fontScale="90000"/>
          </a:bodyPr>
          <a:lstStyle/>
          <a:p>
            <a:pPr algn="l"/>
            <a:r>
              <a:rPr lang="kk-KZ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Ойтүрткі</a:t>
            </a:r>
            <a:r>
              <a:rPr lang="kk-KZ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kk-KZ" sz="2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(орындалу уақыты 7минут. 4 балл)</a:t>
            </a:r>
            <a:r>
              <a:rPr lang="kk-KZ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1.Сусыз </a:t>
            </a:r>
            <a:r>
              <a:rPr lang="kk-KZ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жасалатын тағамдарды білесіз бе?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2.Судың қандай пайдасы бар?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3.Күніне қанша литр су ішесіз?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Суды қалай үнемдеуге болады?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59948" t="16951" r="10984" b="33220"/>
          <a:stretch/>
        </p:blipFill>
        <p:spPr>
          <a:xfrm>
            <a:off x="558600" y="4470415"/>
            <a:ext cx="2604052" cy="21766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1043" t="17285" r="81831" b="61663"/>
          <a:stretch/>
        </p:blipFill>
        <p:spPr>
          <a:xfrm>
            <a:off x="3786910" y="4978415"/>
            <a:ext cx="2576856" cy="17918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58913" t="19993" r="7892" b="47644"/>
          <a:stretch/>
        </p:blipFill>
        <p:spPr>
          <a:xfrm>
            <a:off x="6796197" y="4978415"/>
            <a:ext cx="2310858" cy="16686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21258" t="45007" r="65473" b="33540"/>
          <a:stretch/>
        </p:blipFill>
        <p:spPr>
          <a:xfrm>
            <a:off x="9421582" y="4572000"/>
            <a:ext cx="2269017" cy="207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0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– тіршілік көзі</a:t>
            </a: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c4uTeNmDg24"/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05879" y="1657779"/>
            <a:ext cx="7901608" cy="444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5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16426" y="337930"/>
            <a:ext cx="816002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Айтылым</a:t>
            </a:r>
          </a:p>
          <a:p>
            <a:r>
              <a:rPr lang="kk-KZ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тапсырма</a:t>
            </a:r>
            <a:r>
              <a:rPr lang="kk-KZ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Судың ерекшелігіне байланысты берілген сөздерден сөз тіркестерін құра.Сын есімдердің түрін ажырат.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958008" y="2146852"/>
            <a:ext cx="8507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Не? (су)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Қандай? (мөлдір, түссіз, ащы, тұщы)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 (мұхит,өзен, көл, теңіз, жауын-шашын, бұлт, бұлақ)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Пайдасы (өсімдік, жануарлар,көлік, тазалық, ауызсу)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Зиян заттар (өндіріс, қалдықтары, қоқыс, шайынды сулар)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3304" y="4532244"/>
            <a:ext cx="8279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Үлгі:  </a:t>
            </a:r>
            <a:r>
              <a:rPr lang="kk-KZ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мөлдір</a:t>
            </a:r>
            <a:r>
              <a:rPr lang="kk-KZ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бұлақ</a:t>
            </a:r>
          </a:p>
          <a:p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83556" y="5989407"/>
            <a:ext cx="43235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 уақыты 5 минут</a:t>
            </a:r>
          </a:p>
          <a:p>
            <a:r>
              <a:rPr lang="kk-KZ" sz="20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 құралған сөз тіркесіне 1 балл</a:t>
            </a: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04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5973" t="28035" r="25027" b="23630"/>
          <a:stretch/>
        </p:blipFill>
        <p:spPr>
          <a:xfrm>
            <a:off x="725556" y="268357"/>
            <a:ext cx="9263270" cy="4840356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727668"/>
              </p:ext>
            </p:extLst>
          </p:nvPr>
        </p:nvGraphicFramePr>
        <p:xfrm>
          <a:off x="5619626" y="5334100"/>
          <a:ext cx="6502401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7801">
                  <a:extLst>
                    <a:ext uri="{9D8B030D-6E8A-4147-A177-3AD203B41FA5}">
                      <a16:colId xmlns:a16="http://schemas.microsoft.com/office/drawing/2014/main" val="3440242445"/>
                    </a:ext>
                  </a:extLst>
                </a:gridCol>
                <a:gridCol w="1414600">
                  <a:extLst>
                    <a:ext uri="{9D8B030D-6E8A-4147-A177-3AD203B41FA5}">
                      <a16:colId xmlns:a16="http://schemas.microsoft.com/office/drawing/2014/main" val="3702859378"/>
                    </a:ext>
                  </a:extLst>
                </a:gridCol>
              </a:tblGrid>
              <a:tr h="308410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Дескрипторы: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bg2">
                            <a:tint val="90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bg2">
                            <a:tint val="90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97626295"/>
                  </a:ext>
                </a:extLst>
              </a:tr>
              <a:tr h="288448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Мәтін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құрастыру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bg2">
                            <a:tint val="90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bg2">
                            <a:tint val="90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92536565"/>
                  </a:ext>
                </a:extLst>
              </a:tr>
              <a:tr h="288448">
                <a:tc>
                  <a:txBody>
                    <a:bodyPr/>
                    <a:lstStyle/>
                    <a:p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Қажетті сөздерді 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қолдану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bg2">
                            <a:tint val="90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bg2">
                            <a:tint val="90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37998386"/>
                  </a:ext>
                </a:extLst>
              </a:tr>
              <a:tr h="288448"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Сауатты,</a:t>
                      </a:r>
                      <a:r>
                        <a:rPr lang="kk-KZ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қатесіз жазу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bg2">
                            <a:tint val="90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>
                      <a:gsLst>
                        <a:gs pos="0">
                          <a:schemeClr val="bg2">
                            <a:tint val="90000"/>
                            <a:lumMod val="120000"/>
                          </a:schemeClr>
                        </a:gs>
                        <a:gs pos="100000">
                          <a:schemeClr val="bg2">
                            <a:shade val="98000"/>
                            <a:satMod val="120000"/>
                            <a:lumMod val="98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65593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496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446" t="28091" r="28625" b="18288"/>
          <a:stretch/>
        </p:blipFill>
        <p:spPr>
          <a:xfrm>
            <a:off x="6315160" y="423493"/>
            <a:ext cx="5552162" cy="43771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0165" t="16667" r="23505" b="24498"/>
          <a:stretch/>
        </p:blipFill>
        <p:spPr>
          <a:xfrm>
            <a:off x="383543" y="2333390"/>
            <a:ext cx="5756061" cy="435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429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6166" t="28861" r="50778" b="51899"/>
          <a:stretch/>
        </p:blipFill>
        <p:spPr>
          <a:xfrm>
            <a:off x="2097156" y="824946"/>
            <a:ext cx="6074640" cy="28127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29408" y="4860234"/>
            <a:ext cx="31407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Үлгі: 3- үшінші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142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678546" y="899989"/>
            <a:ext cx="6531442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40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Рефлексия «Бағдаршам»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9" name="Рисунок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291" y="1819373"/>
            <a:ext cx="1570488" cy="2308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 rot="10800000" flipV="1">
            <a:off x="4590852" y="1819588"/>
            <a:ext cx="532614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kk-KZ" alt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Қызыл </a:t>
            </a:r>
            <a:r>
              <a:rPr kumimoji="0" lang="kk-KZ" alt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түсініксіз әлі дайындығым аз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kk-KZ" alt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Сары</a:t>
            </a:r>
            <a:r>
              <a:rPr kumimoji="0" lang="kk-KZ" alt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толық түсінбедім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kk-KZ" alt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Жасыл</a:t>
            </a:r>
            <a:r>
              <a:rPr kumimoji="0" lang="kk-KZ" altLang="ru-RU" sz="3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жақсы түсіндім</a:t>
            </a:r>
            <a:endParaRPr kumimoji="0" lang="kk-KZ" altLang="ru-RU" sz="4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08057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142</TotalTime>
  <Words>182</Words>
  <Application>Microsoft Office PowerPoint</Application>
  <PresentationFormat>Широкоэкранный</PresentationFormat>
  <Paragraphs>43</Paragraphs>
  <Slides>10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Times New Roman</vt:lpstr>
      <vt:lpstr>Wingdings</vt:lpstr>
      <vt:lpstr>Wingdings 3</vt:lpstr>
      <vt:lpstr>Легкий дым</vt:lpstr>
      <vt:lpstr>Қазақ тілі мен әдебиеті  5 сынып </vt:lpstr>
      <vt:lpstr>Презентация PowerPoint</vt:lpstr>
      <vt:lpstr>Презентация PowerPoint</vt:lpstr>
      <vt:lpstr>   «Ойтүрткі»  (орындалу уақыты 7минут. 4 балл)  1.Сусыз жасалатын тағамдарды білесіз бе? 2.Судың қандай пайдасы бар? 3.Күніне қанша литр су ішесіз? 4. Суды қалай үнемдеуге болады? </vt:lpstr>
      <vt:lpstr>Су – тіршілік көзі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 тілі мен әдебиеті  5 сынып </dc:title>
  <dc:creator>Админ</dc:creator>
  <cp:lastModifiedBy>Админ</cp:lastModifiedBy>
  <cp:revision>11</cp:revision>
  <dcterms:created xsi:type="dcterms:W3CDTF">2020-11-25T07:55:30Z</dcterms:created>
  <dcterms:modified xsi:type="dcterms:W3CDTF">2020-11-25T11:16:41Z</dcterms:modified>
</cp:coreProperties>
</file>