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10777"/>
            <a:ext cx="777240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4800" b="1" cap="none" spc="5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66552"/>
            <a:ext cx="6400800" cy="1752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>
              <a:buNone/>
              <a:defRPr b="1" cap="none" spc="50">
                <a:ln w="11430"/>
                <a:solidFill>
                  <a:srgbClr val="002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7" name="Picture 3" descr="C:\Users\Solaris\Downloads\UK.png"/>
          <p:cNvPicPr>
            <a:picLocks noChangeAspect="1" noChangeArrowheads="1"/>
          </p:cNvPicPr>
          <p:nvPr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мка 9"/>
          <p:cNvSpPr/>
          <p:nvPr/>
        </p:nvSpPr>
        <p:spPr>
          <a:xfrm flipH="1"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6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Solaris\Downloads\Rossiya-Russia.png"/>
          <p:cNvPicPr>
            <a:picLocks noChangeAspect="1" noChangeArrowheads="1"/>
          </p:cNvPicPr>
          <p:nvPr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26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26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2600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2600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2600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26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1214422"/>
            <a:ext cx="9486912" cy="1362075"/>
          </a:xfrm>
        </p:spPr>
        <p:txBody>
          <a:bodyPr>
            <a:scene3d>
              <a:camera prst="perspectiveHeroicExtremeRightFacing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800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GulimChe" pitchFamily="49" charset="-127"/>
                <a:cs typeface="Times New Roman" pitchFamily="18" charset="0"/>
              </a:rPr>
              <a:t>С</a:t>
            </a:r>
            <a:r>
              <a:rPr lang="en-US" sz="4800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GulimChe" pitchFamily="49" charset="-127"/>
                <a:cs typeface="Times New Roman" pitchFamily="18" charset="0"/>
              </a:rPr>
              <a:t>olleges</a:t>
            </a:r>
            <a:r>
              <a:rPr lang="en-US" sz="4800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ea typeface="GulimChe" pitchFamily="49" charset="-127"/>
                <a:cs typeface="Times New Roman" pitchFamily="18" charset="0"/>
              </a:rPr>
              <a:t> of England</a:t>
            </a:r>
            <a:endParaRPr lang="ru-RU" sz="4800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ea typeface="GulimChe" pitchFamily="49" charset="-127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29256" y="5072074"/>
            <a:ext cx="3428992" cy="1500187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finished: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Kazakina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Anastasia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СР-171 </a:t>
            </a:r>
            <a:r>
              <a:rPr lang="en-US" b="1" smtClean="0">
                <a:solidFill>
                  <a:schemeClr val="tx1"/>
                </a:solidFill>
              </a:rPr>
              <a:t>VGPGK</a:t>
            </a:r>
            <a:endParaRPr lang="ru" b="1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</a:pPr>
            <a:r>
              <a:rPr lang="en-US" b="1" dirty="0" err="1" smtClean="0">
                <a:solidFill>
                  <a:schemeClr val="tx1"/>
                </a:solidFill>
              </a:rPr>
              <a:t>Shekhovtsova</a:t>
            </a:r>
            <a:r>
              <a:rPr lang="en-US" b="1" dirty="0" smtClean="0">
                <a:solidFill>
                  <a:schemeClr val="tx1"/>
                </a:solidFill>
              </a:rPr>
              <a:t> I.I.</a:t>
            </a:r>
            <a:endParaRPr lang="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86"/>
          <p:cNvSpPr txBox="1">
            <a:spLocks noGrp="1"/>
          </p:cNvSpPr>
          <p:nvPr/>
        </p:nvSpPr>
        <p:spPr>
          <a:xfrm>
            <a:off x="460950" y="3161550"/>
            <a:ext cx="8222100" cy="53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"/>
              <a:buNone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lvl="0" rtl="0">
              <a:spcBef>
                <a:spcPts val="0"/>
              </a:spcBef>
              <a:buNone/>
            </a:pPr>
            <a:endParaRPr lang="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357166"/>
            <a:ext cx="4286248" cy="5857892"/>
          </a:xfrm>
        </p:spPr>
        <p:txBody>
          <a:bodyPr>
            <a:norm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Location County Berkshire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Date of Foundation 1827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Age of students from 11 to 18 years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Type of accommodation Pension (11-18 years)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 Type a-Level programs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GCSE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 For whom the Combined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School type Average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Senior The number of students 494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Language of instruction English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3174" y="0"/>
            <a:ext cx="44251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/>
              <a:t>Bearwood</a:t>
            </a:r>
            <a:r>
              <a:rPr lang="en-US" sz="4400" b="1" dirty="0" smtClean="0"/>
              <a:t> College</a:t>
            </a:r>
            <a:endParaRPr lang="en-US" sz="4400" b="1" dirty="0"/>
          </a:p>
        </p:txBody>
      </p:sp>
      <p:pic>
        <p:nvPicPr>
          <p:cNvPr id="1026" name="Picture 2" descr="Bearwood Colle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876"/>
            <a:ext cx="4425292" cy="2872558"/>
          </a:xfrm>
          <a:prstGeom prst="rect">
            <a:avLst/>
          </a:prstGeom>
          <a:noFill/>
        </p:spPr>
      </p:pic>
      <p:pic>
        <p:nvPicPr>
          <p:cNvPr id="1028" name="Picture 4" descr="Bearwood Colle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642918"/>
            <a:ext cx="440212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429499" cy="17859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Classic </a:t>
            </a:r>
            <a:r>
              <a:rPr lang="en-US" dirty="0" err="1" smtClean="0"/>
              <a:t>bearwood</a:t>
            </a:r>
            <a:r>
              <a:rPr lang="en-US" dirty="0" smtClean="0"/>
              <a:t> College British boarding school was founded in 1827.</a:t>
            </a:r>
            <a:endParaRPr lang="ru-RU" dirty="0"/>
          </a:p>
        </p:txBody>
      </p:sp>
      <p:pic>
        <p:nvPicPr>
          <p:cNvPr id="15362" name="Picture 2" descr="Bearwood Colle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5502655" cy="3571900"/>
          </a:xfrm>
          <a:prstGeom prst="rect">
            <a:avLst/>
          </a:prstGeom>
          <a:noFill/>
        </p:spPr>
      </p:pic>
      <p:pic>
        <p:nvPicPr>
          <p:cNvPr id="15364" name="Picture 4" descr="Bearwood Colle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4962" y="3857628"/>
            <a:ext cx="4989038" cy="3238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58346" cy="1143000"/>
          </a:xfrm>
        </p:spPr>
        <p:txBody>
          <a:bodyPr/>
          <a:lstStyle/>
          <a:p>
            <a:r>
              <a:rPr lang="en-US" b="1" dirty="0" err="1" smtClean="0"/>
              <a:t>Bellerbys</a:t>
            </a:r>
            <a:r>
              <a:rPr lang="en-US" b="1" dirty="0" smtClean="0"/>
              <a:t> College</a:t>
            </a:r>
            <a:endParaRPr lang="en-US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5008" y="1000108"/>
            <a:ext cx="34289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Location Cambridge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 of Foundation 1959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Age of students from 14 to 18 years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of residence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Residence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(14-18 years) Family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a-Level programs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Foundation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GCSE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whom the Combined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Language of instruction English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Здание Bellerbys College Cambrid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5429250" cy="3524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5300" b="1" dirty="0" err="1" smtClean="0">
                <a:latin typeface="Times New Roman" pitchFamily="18" charset="0"/>
                <a:cs typeface="Times New Roman" pitchFamily="18" charset="0"/>
              </a:rPr>
              <a:t>righton</a:t>
            </a:r>
            <a:r>
              <a:rPr lang="en-US" sz="5300" b="1" dirty="0" smtClean="0">
                <a:latin typeface="Times New Roman" pitchFamily="18" charset="0"/>
                <a:cs typeface="Times New Roman" pitchFamily="18" charset="0"/>
              </a:rPr>
              <a:t> College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43570" y="928670"/>
            <a:ext cx="35004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Location Brighton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 of Foundation 1845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Age of students from 11 to 18 years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Type of accommodation Pension (11-18 years) Type of program GCSE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A-Level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For whom the Combined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School type Average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Senior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number of students 1219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Language of instruction English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Здание Brighton Colle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5373681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Clifton College</a:t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29322" y="1000108"/>
            <a:ext cx="28575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Location Bristol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Date of Foundation 1862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Age of students from 8 to 18 years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Type of accommodation Pension (8-18 years) Type a-Level programs GCSE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For whom the Combined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Type of school Elementary Average Senior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number of students 1315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Language of instruction English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Здание Clifton Colle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5429250" cy="3524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mypresentation.ru/documents/694daed0d874b8875130a23cdcd6ebdb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334533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нглийский 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Английский шаблон</Template>
  <TotalTime>30</TotalTime>
  <Words>165</Words>
  <Application>Microsoft Office PowerPoint</Application>
  <PresentationFormat>Экран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Английский шаблон</vt:lpstr>
      <vt:lpstr>Сolleges of England</vt:lpstr>
      <vt:lpstr> Location County Berkshire Date of Foundation 1827 Age of students from 11 to 18 years Type of accommodation Pension (11-18 years)  Type a-Level programs  GCSE  For whom the Combined School type Average  Senior The number of students 494 Language of instruction English</vt:lpstr>
      <vt:lpstr>The Classic bearwood College British boarding school was founded in 1827.</vt:lpstr>
      <vt:lpstr>Bellerbys College</vt:lpstr>
      <vt:lpstr>Вrighton College </vt:lpstr>
      <vt:lpstr>Clifton College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bii</cp:lastModifiedBy>
  <cp:revision>5</cp:revision>
  <dcterms:created xsi:type="dcterms:W3CDTF">2018-03-02T20:38:21Z</dcterms:created>
  <dcterms:modified xsi:type="dcterms:W3CDTF">2019-11-18T09:49:12Z</dcterms:modified>
</cp:coreProperties>
</file>