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70" r:id="rId8"/>
    <p:sldId id="262" r:id="rId9"/>
    <p:sldId id="265" r:id="rId10"/>
    <p:sldId id="263" r:id="rId11"/>
    <p:sldId id="264" r:id="rId12"/>
    <p:sldId id="267" r:id="rId13"/>
    <p:sldId id="266" r:id="rId14"/>
    <p:sldId id="268" r:id="rId15"/>
    <p:sldId id="269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E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71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9FC2-F7EB-4869-8CAE-A00CD882F7EA}" type="datetimeFigureOut">
              <a:rPr lang="ru-RU" smtClean="0"/>
              <a:t>14.05.2017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F8903-F3B9-4A47-BF56-F4C7FBACB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261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9FC2-F7EB-4869-8CAE-A00CD882F7EA}" type="datetimeFigureOut">
              <a:rPr lang="ru-RU" smtClean="0"/>
              <a:t>14.05.2017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F8903-F3B9-4A47-BF56-F4C7FBACB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359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9FC2-F7EB-4869-8CAE-A00CD882F7EA}" type="datetimeFigureOut">
              <a:rPr lang="ru-RU" smtClean="0"/>
              <a:t>14.05.2017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F8903-F3B9-4A47-BF56-F4C7FBACB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353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9FC2-F7EB-4869-8CAE-A00CD882F7EA}" type="datetimeFigureOut">
              <a:rPr lang="ru-RU" smtClean="0"/>
              <a:t>14.05.2017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F8903-F3B9-4A47-BF56-F4C7FBACB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056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9FC2-F7EB-4869-8CAE-A00CD882F7EA}" type="datetimeFigureOut">
              <a:rPr lang="ru-RU" smtClean="0"/>
              <a:t>14.05.2017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F8903-F3B9-4A47-BF56-F4C7FBACB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486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9FC2-F7EB-4869-8CAE-A00CD882F7EA}" type="datetimeFigureOut">
              <a:rPr lang="ru-RU" smtClean="0"/>
              <a:t>14.05.2017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F8903-F3B9-4A47-BF56-F4C7FBACB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255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9FC2-F7EB-4869-8CAE-A00CD882F7EA}" type="datetimeFigureOut">
              <a:rPr lang="ru-RU" smtClean="0"/>
              <a:t>14.05.2017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F8903-F3B9-4A47-BF56-F4C7FBACB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820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9FC2-F7EB-4869-8CAE-A00CD882F7EA}" type="datetimeFigureOut">
              <a:rPr lang="ru-RU" smtClean="0"/>
              <a:t>14.05.2017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F8903-F3B9-4A47-BF56-F4C7FBACB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468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9FC2-F7EB-4869-8CAE-A00CD882F7EA}" type="datetimeFigureOut">
              <a:rPr lang="ru-RU" smtClean="0"/>
              <a:t>14.05.2017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F8903-F3B9-4A47-BF56-F4C7FBACB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421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9FC2-F7EB-4869-8CAE-A00CD882F7EA}" type="datetimeFigureOut">
              <a:rPr lang="ru-RU" smtClean="0"/>
              <a:t>14.05.2017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F8903-F3B9-4A47-BF56-F4C7FBACB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932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9FC2-F7EB-4869-8CAE-A00CD882F7EA}" type="datetimeFigureOut">
              <a:rPr lang="ru-RU" smtClean="0"/>
              <a:t>14.05.2017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F8903-F3B9-4A47-BF56-F4C7FBACB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088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19FC2-F7EB-4869-8CAE-A00CD882F7EA}" type="datetimeFigureOut">
              <a:rPr lang="ru-RU" smtClean="0"/>
              <a:t>14.05.2017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F8903-F3B9-4A47-BF56-F4C7FBACB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259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6204" y="-824511"/>
            <a:ext cx="7524426" cy="393967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Algerian" panose="04020705040A02060702" pitchFamily="82" charset="0"/>
              </a:rPr>
              <a:t>Belgorod is the city of the first salute. Belgorod is a city of military glory </a:t>
            </a:r>
            <a: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Белгород 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город первого салюта. Белгород - город воинской славы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27196" y="5254605"/>
            <a:ext cx="3200400" cy="146304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Презентацию подготовила: студентка группы ДО-141 Тезек Евгения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Проверила: 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ru-RU" dirty="0" err="1" smtClean="0">
                <a:solidFill>
                  <a:schemeClr val="bg1"/>
                </a:solidFill>
              </a:rPr>
              <a:t>Шеховцова</a:t>
            </a:r>
            <a:r>
              <a:rPr lang="ru-RU" dirty="0" smtClean="0">
                <a:solidFill>
                  <a:schemeClr val="bg1"/>
                </a:solidFill>
              </a:rPr>
              <a:t> И.И.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276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84202" y="325463"/>
            <a:ext cx="4200042" cy="570337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city is divided into 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districts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  <a:b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Northern region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central 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District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Kharkov 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mountain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Old city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26" name="Picture 2" descr="Картинки по запросу городе Белгород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37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525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5573" y="150585"/>
            <a:ext cx="7920721" cy="2893219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Belgorod is a city in the south of the middle section of the European part of Russia, the administrative center of the Belgorod region.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Бе́лгород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— город на юге средней полосы европейской части России, административный центр Белгородской области.</a:t>
            </a:r>
          </a:p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050" name="Picture 2" descr="Картинки по запросу въезд в Белгоро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84" y="1425844"/>
            <a:ext cx="3748489" cy="5001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Картинки по запросу въезд в Белгород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267" y="2661310"/>
            <a:ext cx="5907589" cy="3766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881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2582" y="-278970"/>
            <a:ext cx="9720072" cy="149961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Театр Им.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Щ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епкина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04434"/>
            <a:ext cx="12192000" cy="201478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center of theatrical and cultural life is the Belgorod State Academic State Drama Theater.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Shchepkina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Центром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театральной и культурной жизни является Белгородский академический государственный драматический театр им. Щепкина.</a:t>
            </a:r>
          </a:p>
        </p:txBody>
      </p:sp>
      <p:pic>
        <p:nvPicPr>
          <p:cNvPr id="3074" name="Picture 2" descr="Картинки по запросу Белгород теат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50" y="2510722"/>
            <a:ext cx="4138048" cy="413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Похожее изображе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426" y="2510722"/>
            <a:ext cx="6137330" cy="409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183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музей диорама в белгороде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87" y="1690688"/>
            <a:ext cx="5882489" cy="328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9346" y="17745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Museum-diorama "The Kursk Bulge. Belgorod direction </a:t>
            </a:r>
            <a:r>
              <a:rPr lang="en-US" dirty="0" smtClean="0"/>
              <a:t>"Dedicated </a:t>
            </a:r>
            <a:r>
              <a:rPr lang="en-US" dirty="0"/>
              <a:t>to </a:t>
            </a:r>
            <a:r>
              <a:rPr lang="en-US" dirty="0" err="1"/>
              <a:t>Prokhorovsky</a:t>
            </a:r>
            <a:r>
              <a:rPr lang="en-US" dirty="0"/>
              <a:t> tank battle.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9184" y="3194222"/>
            <a:ext cx="5938657" cy="329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888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151" y="127237"/>
            <a:ext cx="11973697" cy="213553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Belgorod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 Museum of Local History is one of the oldest cultural institutions of the region. The museum was opened as a branch of the Kursk Gubernia Museum in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1924.</a:t>
            </a:r>
            <a:b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Белгородский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историко-краеведческий музей — одно из старейших учреждений культуры области. Музей был открыт как филиал Курского губернского музея в 1924 году.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 descr="Картинки по запросу музей краеведческий в белгород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39" y="2262767"/>
            <a:ext cx="5675870" cy="3724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Картинки по запросу музей краеведческий в белгороде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90002"/>
            <a:ext cx="5257801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640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Белгородский литературный музей </a:t>
            </a:r>
            <a: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Belgorod</a:t>
            </a:r>
            <a: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Literary</a:t>
            </a: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Museum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11266" name="Picture 2" descr="Картинки по запросу литературный музей белгород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01" y="1484431"/>
            <a:ext cx="652700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Картинки по запросу литературный музей белгород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985" y="2089510"/>
            <a:ext cx="4424737" cy="442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085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568" y="234780"/>
            <a:ext cx="12068432" cy="1825624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Belgorod State Art Museum is an art museum in Belgorod, opened on July 26, 1983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Белгородский 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художественный музей — художественный музей в Белгороде, открытый 26 июля 1983 года.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Картинки по запросу музей художественный в белгороде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78" y="1961721"/>
            <a:ext cx="6017625" cy="4513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Картинки по запросу музей художественный в белгород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4403" y="2671440"/>
            <a:ext cx="5318468" cy="3988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2194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0" name="Picture 14" descr="Картинки по запросу белгородский зоопар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5493" y="3996177"/>
            <a:ext cx="3909354" cy="260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58" y="3693695"/>
            <a:ext cx="4055981" cy="290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00" name="Picture 4" descr="Похожее 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235" y="263065"/>
            <a:ext cx="3474611" cy="2605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Картинки по запросу белгородский зоопарк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58" y="294209"/>
            <a:ext cx="3843006" cy="257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Картинки по запросу белгородский зоопарк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919" y="1566044"/>
            <a:ext cx="5621986" cy="3162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094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Картинки по запросу белгородский зоопарк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125" y="108284"/>
            <a:ext cx="9506673" cy="655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870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316" y="1"/>
            <a:ext cx="12071684" cy="105877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Educational and sports complex of Svetlana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Khorkina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Картинки по запросу комплекс хоркиной в белгороде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576" y="1175321"/>
            <a:ext cx="7612460" cy="5066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Картинки по запросу комплекс хоркиной в белгород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64" y="847974"/>
            <a:ext cx="3951249" cy="572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1641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911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Monument to Vladimir The Great</a:t>
            </a:r>
            <a:r>
              <a:rPr lang="en-US" b="1" dirty="0"/>
              <a:t/>
            </a:r>
            <a:br>
              <a:rPr lang="en-US" b="1" dirty="0"/>
            </a:br>
            <a:endParaRPr lang="ru-RU" dirty="0"/>
          </a:p>
        </p:txBody>
      </p:sp>
      <p:pic>
        <p:nvPicPr>
          <p:cNvPr id="7170" name="Picture 2" descr="Картинки по запросу памятник владимиру в белгороде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34" y="622466"/>
            <a:ext cx="3978608" cy="5982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Картинки по запросу памятник владимиру в белгород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876" y="986589"/>
            <a:ext cx="7459889" cy="494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7493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515978"/>
          </a:xfrm>
        </p:spPr>
        <p:txBody>
          <a:bodyPr>
            <a:normAutofit/>
          </a:bodyPr>
          <a:lstStyle/>
          <a:p>
            <a:pPr algn="ctr"/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Соборная площадь 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Sobornaya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Square</a:t>
            </a:r>
            <a:r>
              <a:rPr lang="en-US" b="1" dirty="0"/>
              <a:t/>
            </a:r>
            <a:br>
              <a:rPr lang="en-US" b="1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8" name="Picture 6" descr="Картинки по запросу соборная площадь в белгород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363" y="1132764"/>
            <a:ext cx="9404193" cy="528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Похожее изображе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0640" y="846347"/>
            <a:ext cx="2292197" cy="1958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9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6842" y="614149"/>
            <a:ext cx="7497169" cy="4353637"/>
          </a:xfrm>
        </p:spPr>
        <p:txBody>
          <a:bodyPr>
            <a:normAutofit/>
          </a:bodyPr>
          <a:lstStyle/>
          <a:p>
            <a:pPr algn="ctr"/>
            <a:r>
              <a:rPr lang="ru-RU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Скульптурная композиция </a:t>
            </a:r>
            <a:r>
              <a:rPr lang="ru-RU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Воспоминание</a:t>
            </a:r>
            <a:br>
              <a:rPr lang="ru-RU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Sculpture</a:t>
            </a:r>
            <a:r>
              <a:rPr lang="ru-RU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Remembrance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9218" name="Picture 2" descr="Картинки по запросу Скульптурная композиция Воспоминание Sculpture Remembranc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19" y="232011"/>
            <a:ext cx="4750408" cy="6324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9045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Картинки по запросу парк ленина белгоро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213" y="1388897"/>
            <a:ext cx="6264737" cy="484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Белгородский городской парк культуры и отдыха им. В.И.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ЛенинаBelgorod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City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Culture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Recreation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Park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10242" name="Picture 2" descr="Картинки по запросу парк ленина белгород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99" y="2426127"/>
            <a:ext cx="6243512" cy="4162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20387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</TotalTime>
  <Words>201</Words>
  <Application>Microsoft Office PowerPoint</Application>
  <PresentationFormat>Широкоэкранный</PresentationFormat>
  <Paragraphs>19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Algerian</vt:lpstr>
      <vt:lpstr>Arial</vt:lpstr>
      <vt:lpstr>Calibri</vt:lpstr>
      <vt:lpstr>Calibri Light</vt:lpstr>
      <vt:lpstr>Times New Roman</vt:lpstr>
      <vt:lpstr>Тема Office</vt:lpstr>
      <vt:lpstr> Belgorod is the city of the first salute. Belgorod is a city of military glory  Белгород - город первого салюта. Белгород - город воинской славы.</vt:lpstr>
      <vt:lpstr>The city is divided into districts: -Northern region -central District -The Kharkov mountain -Old city</vt:lpstr>
      <vt:lpstr>Презентация PowerPoint</vt:lpstr>
      <vt:lpstr>Театр Им. Щепкина</vt:lpstr>
      <vt:lpstr>Museum-diorama "The Kursk Bulge. Belgorod direction "Dedicated to Prokhorovsky tank battle.</vt:lpstr>
      <vt:lpstr>Belgorod State Museum of Local History is one of the oldest cultural institutions of the region. The museum was opened as a branch of the Kursk Gubernia Museum in 1924.  Белгородский государственный историко-краеведческий музей — одно из старейших учреждений культуры области. Музей был открыт как филиал Курского губернского музея в 1924 году.</vt:lpstr>
      <vt:lpstr>Белгородский литературный музей  Belgorod Literary Museum </vt:lpstr>
      <vt:lpstr>Belgorod State Art Museum is an art museum in Belgorod, opened on July 26, 1983. Белгородский государственный художественный музей — художественный музей в Белгороде, открытый 26 июля 1983 года. </vt:lpstr>
      <vt:lpstr>Презентация PowerPoint</vt:lpstr>
      <vt:lpstr>Презентация PowerPoint</vt:lpstr>
      <vt:lpstr>Educational and sports complex of Svetlana Khorkina</vt:lpstr>
      <vt:lpstr>Monument to Vladimir The Great </vt:lpstr>
      <vt:lpstr>Соборная площадь Sobornaya Square </vt:lpstr>
      <vt:lpstr>Скульптурная композиция Воспоминание  Sculpture Remembrance </vt:lpstr>
      <vt:lpstr>Белгородский городской парк культуры и отдыха им. В.И. ЛенинаBelgorod City Culture and Recreation Park 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Евгения Тезек</dc:creator>
  <cp:lastModifiedBy>Евгения Тезек</cp:lastModifiedBy>
  <cp:revision>20</cp:revision>
  <dcterms:created xsi:type="dcterms:W3CDTF">2017-05-02T09:14:09Z</dcterms:created>
  <dcterms:modified xsi:type="dcterms:W3CDTF">2017-05-14T09:50:09Z</dcterms:modified>
</cp:coreProperties>
</file>