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11560" y="764704"/>
            <a:ext cx="7772400" cy="2187674"/>
          </a:xfrm>
        </p:spPr>
        <p:txBody>
          <a:bodyPr>
            <a:normAutofit fontScale="90000"/>
          </a:bodyPr>
          <a:lstStyle/>
          <a:p>
            <a:r>
              <a:rPr lang="ru-RU" b="1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Тема ОУД:  </a:t>
            </a:r>
            <a:r>
              <a:rPr lang="ru-RU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«</a:t>
            </a:r>
            <a:r>
              <a:rPr lang="ru-RU" b="1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День рождения куклы </a:t>
            </a:r>
            <a:r>
              <a:rPr lang="ru-RU" b="1" i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Айгерим</a:t>
            </a:r>
            <a:r>
              <a:rPr lang="ru-RU" b="1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» (составление творческих рассказов</a:t>
            </a:r>
            <a:r>
              <a:rPr lang="ru-RU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)»</a:t>
            </a:r>
            <a:br>
              <a:rPr lang="ru-RU" b="1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</a:br>
            <a:endParaRPr lang="ru-RU" b="1" i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46909" y="3645024"/>
            <a:ext cx="441165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spc="300" dirty="0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Воспитатель: </a:t>
            </a:r>
            <a:r>
              <a:rPr lang="ru-RU" sz="2000" b="1" spc="300" dirty="0" err="1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Ултыкеева</a:t>
            </a:r>
            <a:r>
              <a:rPr lang="ru-RU" sz="2000" b="1" spc="300" dirty="0" smtClean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А.А.</a:t>
            </a:r>
            <a:endParaRPr lang="ru-RU" sz="2000" b="1" cap="none" spc="300" dirty="0">
              <a:ln w="11430" cmpd="sng">
                <a:solidFill>
                  <a:schemeClr val="tx1"/>
                </a:solidFill>
                <a:prstDash val="solid"/>
                <a:miter lim="800000"/>
              </a:ln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4581128"/>
            <a:ext cx="62453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Цель: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употребляют слова с </a:t>
            </a:r>
            <a:r>
              <a:rPr 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обощающим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значением: посуда, игрушки. Используют в речи разные типы предложений. Составляют рассказы.</a:t>
            </a:r>
          </a:p>
        </p:txBody>
      </p:sp>
    </p:spTree>
    <p:extLst>
      <p:ext uri="{BB962C8B-B14F-4D97-AF65-F5344CB8AC3E}">
        <p14:creationId xmlns:p14="http://schemas.microsoft.com/office/powerpoint/2010/main" val="132262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Открытка от куклы «</a:t>
            </a: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Айгерим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3123728"/>
            <a:ext cx="10153128" cy="9279958"/>
          </a:xfrm>
        </p:spPr>
      </p:pic>
    </p:spTree>
    <p:extLst>
      <p:ext uri="{BB962C8B-B14F-4D97-AF65-F5344CB8AC3E}">
        <p14:creationId xmlns:p14="http://schemas.microsoft.com/office/powerpoint/2010/main" val="367249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Загадки от куклы </a:t>
            </a: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Айгерим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97651"/>
            <a:ext cx="2667000" cy="17145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223" y="1690546"/>
            <a:ext cx="2585046" cy="20882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084" y="4274529"/>
            <a:ext cx="2143125" cy="21431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63639"/>
            <a:ext cx="2303750" cy="25649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39752" y="3260883"/>
            <a:ext cx="4104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ПОСУДА</a:t>
            </a:r>
            <a:endParaRPr lang="ru-RU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3783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Игра: «Назови правильно»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4" b="16968"/>
          <a:stretch/>
        </p:blipFill>
        <p:spPr bwMode="auto">
          <a:xfrm>
            <a:off x="107504" y="1724536"/>
            <a:ext cx="3384376" cy="3366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407863"/>
            <a:ext cx="2884278" cy="2884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Вафельница Sonifer SF-6043, цена 7500 Тг., купить в Алматы — Satu.kz  (ID#56546049)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9" t="21898" r="7430" b="3913"/>
          <a:stretch/>
        </p:blipFill>
        <p:spPr bwMode="auto">
          <a:xfrm>
            <a:off x="6228159" y="2060848"/>
            <a:ext cx="2704884" cy="250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953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Физминутка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8576953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9906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05274" flipH="1">
            <a:off x="4838841" y="2967847"/>
            <a:ext cx="4139483" cy="2463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4088" y="836712"/>
            <a:ext cx="2818656" cy="1498178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Поход в магазин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0" t="2012" r="11169" b="11336"/>
          <a:stretch/>
        </p:blipFill>
        <p:spPr bwMode="auto">
          <a:xfrm>
            <a:off x="611560" y="980728"/>
            <a:ext cx="4652076" cy="54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9840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096" y="274638"/>
            <a:ext cx="3250704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Кукла «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Айгерим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»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6" r="9606"/>
          <a:stretch/>
        </p:blipFill>
        <p:spPr bwMode="auto">
          <a:xfrm>
            <a:off x="395536" y="476672"/>
            <a:ext cx="4617027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05274" flipH="1">
            <a:off x="4862389" y="2793037"/>
            <a:ext cx="4139483" cy="2463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5762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Молодцы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00808"/>
            <a:ext cx="3727302" cy="37273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844824"/>
            <a:ext cx="3583286" cy="358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842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воспитателя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4 к - работа в команде, креативность, критическое мышление.</a:t>
            </a:r>
          </a:p>
          <a:p>
            <a:r>
              <a:rPr lang="ru-RU" dirty="0"/>
              <a:t> Голос ребенка - самостоятельно выбирали подарок для </a:t>
            </a:r>
            <a:r>
              <a:rPr lang="ru-RU" dirty="0" err="1"/>
              <a:t>Айгерим</a:t>
            </a:r>
            <a:r>
              <a:rPr lang="ru-RU" dirty="0"/>
              <a:t>.</a:t>
            </a:r>
          </a:p>
          <a:p>
            <a:r>
              <a:rPr lang="ru-RU" dirty="0"/>
              <a:t>Наблюдение - использование детьми пассивного словаря.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5084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908720"/>
            <a:ext cx="8229600" cy="1143000"/>
          </a:xfrm>
        </p:spPr>
        <p:txBody>
          <a:bodyPr/>
          <a:lstStyle/>
          <a:p>
            <a:r>
              <a:rPr lang="ru-RU" dirty="0" smtClean="0"/>
              <a:t>Спасибо за внимания!!!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01" b="5256"/>
          <a:stretch/>
        </p:blipFill>
        <p:spPr bwMode="auto">
          <a:xfrm>
            <a:off x="2998088" y="2564904"/>
            <a:ext cx="3190875" cy="3477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54066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102</Words>
  <Application>Microsoft Office PowerPoint</Application>
  <PresentationFormat>Экран (4:3)</PresentationFormat>
  <Paragraphs>16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Тема ОУД:  «День рождения куклы Айгерим» (составление творческих рассказов)» </vt:lpstr>
      <vt:lpstr>Открытка от куклы «Айгерим»</vt:lpstr>
      <vt:lpstr>Загадки от куклы Айгерим</vt:lpstr>
      <vt:lpstr>Игра: «Назови правильно» </vt:lpstr>
      <vt:lpstr>Физминутка </vt:lpstr>
      <vt:lpstr>Поход в магазин </vt:lpstr>
      <vt:lpstr>Кукла «Айгерим»</vt:lpstr>
      <vt:lpstr>Молодцы </vt:lpstr>
      <vt:lpstr>Работа воспитателя </vt:lpstr>
      <vt:lpstr>Спасибо за внимания!!!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ОУД:  «День рождения куклы Айгерим» (составление творческих рассказов)»</dc:title>
  <dc:creator>Д.Сад</dc:creator>
  <cp:lastModifiedBy>RePack by Diakov</cp:lastModifiedBy>
  <cp:revision>6</cp:revision>
  <dcterms:created xsi:type="dcterms:W3CDTF">2020-11-20T04:34:28Z</dcterms:created>
  <dcterms:modified xsi:type="dcterms:W3CDTF">2020-11-25T16:50:38Z</dcterms:modified>
</cp:coreProperties>
</file>