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8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4713" autoAdjust="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11960" y="188640"/>
            <a:ext cx="4752528" cy="2232248"/>
          </a:xfrm>
        </p:spPr>
        <p:txBody>
          <a:bodyPr>
            <a:noAutofit/>
          </a:bodyPr>
          <a:lstStyle/>
          <a:p>
            <a:r>
              <a:rPr lang="ru-RU" sz="36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Собаки- самые верные друзья человека.</a:t>
            </a:r>
            <a:br>
              <a:rPr lang="ru-RU" sz="36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91472" y="2276872"/>
            <a:ext cx="4645024" cy="4581128"/>
          </a:xfrm>
        </p:spPr>
        <p:txBody>
          <a:bodyPr>
            <a:normAutofit fontScale="32500" lnSpcReduction="20000"/>
          </a:bodyPr>
          <a:lstStyle/>
          <a:p>
            <a:r>
              <a:rPr lang="ru-RU" sz="70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Направление: </a:t>
            </a:r>
            <a:r>
              <a:rPr lang="ru-RU" sz="7000" b="1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Общеинтеллектуальное</a:t>
            </a:r>
            <a:r>
              <a:rPr lang="ru-RU" sz="70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70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7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«Азбука содержания животных». В.А. </a:t>
            </a:r>
            <a:r>
              <a:rPr lang="ru-RU" sz="70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Ясвина</a:t>
            </a:r>
            <a:r>
              <a:rPr lang="ru-RU" sz="7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58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8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8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8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8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5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Выполнила работу студентка 27 группы: </a:t>
            </a:r>
            <a:r>
              <a:rPr lang="ru-RU" sz="5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Ярмухаметова</a:t>
            </a:r>
            <a:r>
              <a:rPr lang="ru-RU" sz="5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Регина.</a:t>
            </a:r>
          </a:p>
          <a:p>
            <a:r>
              <a:rPr lang="ru-RU" sz="5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6.04.2020 год.</a:t>
            </a:r>
          </a:p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https://snitsya-son.ru/uploads/bonica/2019/09/chem-bolshe-laskovyh-sobak-vo-sne-tem-bolshe-lyudey-nayavu-doljny-proyti-proverku-doveri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4104456" cy="4752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626469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1зона: Какую роль играет собака в жизни человека?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2 зона: Игра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 Собачка»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3 зона: Творческая (изготовление подделки).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ANd9GcRm2q-cre3zY1xp5bKMyflQ9Ahxk37ROlynJI98l3wb0Z_3aql3k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9552" y="1268760"/>
            <a:ext cx="1695450" cy="26955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i="1" dirty="0" smtClean="0">
                <a:solidFill>
                  <a:srgbClr val="CC00CC"/>
                </a:solidFill>
              </a:rPr>
              <a:t>Какие они разные!</a:t>
            </a:r>
            <a:endParaRPr lang="ru-RU" dirty="0"/>
          </a:p>
        </p:txBody>
      </p:sp>
      <p:pic>
        <p:nvPicPr>
          <p:cNvPr id="5" name="Picture 13" descr="ANd9GcRp3_OmDUmnPTv5Guw50d28XA0Jzh-SIpmOYTeHWGd46ZzzvcR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1412776"/>
            <a:ext cx="1476375" cy="19716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25" descr="ANd9GcTHt0DZhAi7uWmY8z09RkAgpeKUmRnxSuczVHHQuvVIwHy0B1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1700808"/>
            <a:ext cx="2373312" cy="14557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27" descr="ANd9GcQsyKbXtIjckx297hF429hIWrjfC7-6IFoWyg8eMxQ8Cs15Pr_z0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1340768"/>
            <a:ext cx="1403350" cy="21351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Picture 29" descr="ANd9GcT9EJ4zijhFRODr0M632JCWQm7pFQAQQAs02GvG7W17xUo8C6L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4149080"/>
            <a:ext cx="2038350" cy="22479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Picture 33" descr="ANd9GcRwmBRAX5rs3NWas3N-_ocf2gq_J6EG2NOjSqVDZhbrFQQWuulm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83768" y="4149080"/>
            <a:ext cx="2159000" cy="123666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Picture 31" descr="ANd9GcTT-5IEaKENIqsAA3rUug2Ln1zSdw402ijWW_P5iZgm4xMfTAkNi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59338" y="4005263"/>
            <a:ext cx="2195512" cy="16954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Picture 19" descr="ANd9GcTPRNR117X6kAw5MEfZxDn0E4crJ5yLXsukpptwfcuo9gR73PHk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5825" y="3933825"/>
            <a:ext cx="1604963" cy="18923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Прямоугольник 12"/>
          <p:cNvSpPr/>
          <p:nvPr/>
        </p:nvSpPr>
        <p:spPr>
          <a:xfrm>
            <a:off x="3203848" y="6021288"/>
            <a:ext cx="4599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0033CC"/>
                </a:solidFill>
              </a:rPr>
              <a:t>И все они самые верные наши друзья!</a:t>
            </a:r>
            <a:endParaRPr lang="ru-RU" b="1" i="1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008000"/>
                </a:solidFill>
              </a:rPr>
              <a:t>А вы знаете, что…</a:t>
            </a:r>
            <a:endParaRPr lang="ru-RU" dirty="0"/>
          </a:p>
        </p:txBody>
      </p:sp>
      <p:pic>
        <p:nvPicPr>
          <p:cNvPr id="4" name="Picture 17" descr="ANd9GcT5rBBdo4d2feq2GBLZa_YTgfHtD0NBYzHucLipaUXHG0mSIQTY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24765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059832" y="1844824"/>
            <a:ext cx="457200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ru-RU" sz="2000" b="1" i="1" dirty="0" smtClean="0">
                <a:solidFill>
                  <a:srgbClr val="0000FF"/>
                </a:solidFill>
              </a:rPr>
              <a:t>Служебные собаки пасут и охраняют стада.</a:t>
            </a:r>
            <a:endParaRPr lang="ru-RU" sz="2000" b="1" i="1" dirty="0">
              <a:solidFill>
                <a:srgbClr val="0000FF"/>
              </a:solidFill>
            </a:endParaRPr>
          </a:p>
        </p:txBody>
      </p:sp>
      <p:pic>
        <p:nvPicPr>
          <p:cNvPr id="6" name="Picture 13" descr="ANd9GcRS6ofgoQVK4Ixw6zlQ0k0I5HkiLanBm-2zG8slEeI-RQ4j2PQ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284984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987824" y="3501008"/>
            <a:ext cx="45400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 smtClean="0">
                <a:solidFill>
                  <a:srgbClr val="0000FF"/>
                </a:solidFill>
              </a:rPr>
              <a:t>Спасают попавших в беду людей.</a:t>
            </a:r>
            <a:endParaRPr lang="ru-RU" sz="2000" b="1" i="1" dirty="0">
              <a:solidFill>
                <a:srgbClr val="0000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40152" y="2348880"/>
            <a:ext cx="907621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b="1" dirty="0" smtClean="0">
                <a:solidFill>
                  <a:srgbClr val="FF0066"/>
                </a:solidFill>
              </a:rPr>
              <a:t>(Пули)</a:t>
            </a:r>
            <a:endParaRPr lang="ru-RU" b="1" dirty="0">
              <a:solidFill>
                <a:srgbClr val="FF0066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4048" y="3933056"/>
            <a:ext cx="2109873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b="1" dirty="0" smtClean="0">
                <a:solidFill>
                  <a:srgbClr val="FF0066"/>
                </a:solidFill>
              </a:rPr>
              <a:t>(Ньюфаундленд)</a:t>
            </a:r>
            <a:endParaRPr lang="ru-RU" b="1" dirty="0">
              <a:solidFill>
                <a:srgbClr val="FF0066"/>
              </a:solidFill>
            </a:endParaRPr>
          </a:p>
        </p:txBody>
      </p:sp>
      <p:pic>
        <p:nvPicPr>
          <p:cNvPr id="12" name="Picture 21" descr="ANd9GcQZzP5HL5-5WtU2svKG_ZFejFv5glk9s2nm4WD56DPhk7qC0FedR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4077072"/>
            <a:ext cx="184785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979712" y="537321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0000FF"/>
                </a:solidFill>
              </a:rPr>
              <a:t>Человеку потерявшему зрение собака заменят глаза.</a:t>
            </a:r>
            <a:endParaRPr lang="ru-RU" sz="2000" b="1" i="1" dirty="0">
              <a:solidFill>
                <a:srgbClr val="0000FF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499992" y="6021288"/>
            <a:ext cx="1481496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ru-RU" b="1" i="1" dirty="0" smtClean="0">
                <a:solidFill>
                  <a:srgbClr val="FF0066"/>
                </a:solidFill>
              </a:rPr>
              <a:t>(Лабрадор)</a:t>
            </a:r>
            <a:endParaRPr lang="ru-RU" b="1" i="1" dirty="0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052736"/>
            <a:ext cx="8363272" cy="5688632"/>
          </a:xfrm>
        </p:spPr>
        <p:txBody>
          <a:bodyPr/>
          <a:lstStyle/>
          <a:p>
            <a:pPr algn="just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Цели:</a:t>
            </a:r>
          </a:p>
          <a:p>
            <a:pPr algn="just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-развитие эмоционального общения ребёнка со взрослым, налаживание контакта.</a:t>
            </a:r>
          </a:p>
          <a:p>
            <a:pPr algn="just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-развитие подражания действиям взрослого; развитие понимания речи.</a:t>
            </a:r>
          </a:p>
          <a:p>
            <a:pPr algn="just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-развитие речевого слуха- умения слушать слова, произносить слова-звукоподражания.</a:t>
            </a:r>
          </a:p>
          <a:p>
            <a:pPr algn="just"/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Оборудование:</a:t>
            </a:r>
          </a:p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-мягкая игрушка кошки</a:t>
            </a:r>
          </a:p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-мягкие игрушки собаки и щенка</a:t>
            </a:r>
          </a:p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-игрушки лягушки, курочки, уточки</a:t>
            </a:r>
          </a:p>
          <a:p>
            <a:pPr algn="just"/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02832" cy="850106"/>
          </a:xfrm>
        </p:spPr>
        <p:txBody>
          <a:bodyPr/>
          <a:lstStyle/>
          <a:p>
            <a:r>
              <a:rPr lang="ru-RU" dirty="0" smtClean="0"/>
              <a:t>Игра «Собачка»</a:t>
            </a:r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60648"/>
            <a:ext cx="4896544" cy="5746643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Ход игры:</a:t>
            </a:r>
          </a:p>
          <a:p>
            <a:r>
              <a:rPr lang="ru-RU" sz="2400" dirty="0" smtClean="0"/>
              <a:t>Логопед сажает собачку на стул.</a:t>
            </a:r>
          </a:p>
          <a:p>
            <a:r>
              <a:rPr lang="ru-RU" sz="2400" dirty="0" smtClean="0"/>
              <a:t>Вот сидит лохматый пес</a:t>
            </a:r>
          </a:p>
          <a:p>
            <a:r>
              <a:rPr lang="ru-RU" sz="2400" dirty="0" smtClean="0"/>
              <a:t>В лапы спрятал черный нос.</a:t>
            </a:r>
          </a:p>
          <a:p>
            <a:r>
              <a:rPr lang="ru-RU" sz="2400" dirty="0" smtClean="0"/>
              <a:t>Песик дремлет или спит,</a:t>
            </a:r>
          </a:p>
          <a:p>
            <a:r>
              <a:rPr lang="ru-RU" sz="2400" dirty="0" smtClean="0"/>
              <a:t>На ребяток не глядит.</a:t>
            </a:r>
          </a:p>
          <a:p>
            <a:r>
              <a:rPr lang="ru-RU" sz="2400" dirty="0" smtClean="0"/>
              <a:t>(Дети подходят к собаке)</a:t>
            </a:r>
          </a:p>
          <a:p>
            <a:r>
              <a:rPr lang="ru-RU" sz="2400" dirty="0" smtClean="0"/>
              <a:t>Логопед: Подойдем к нему, разбудим</a:t>
            </a:r>
          </a:p>
          <a:p>
            <a:r>
              <a:rPr lang="ru-RU" sz="2400" dirty="0" smtClean="0"/>
              <a:t>И посмотрим, что же будет.</a:t>
            </a:r>
          </a:p>
          <a:p>
            <a:r>
              <a:rPr lang="ru-RU" sz="2400" dirty="0" smtClean="0"/>
              <a:t>Ну-ка, пес, скорей вставай.</a:t>
            </a:r>
          </a:p>
          <a:p>
            <a:r>
              <a:rPr lang="ru-RU" sz="2400" dirty="0" smtClean="0"/>
              <a:t>И ребяток догоняй!</a:t>
            </a:r>
          </a:p>
          <a:p>
            <a:r>
              <a:rPr lang="ru-RU" sz="2400" dirty="0" smtClean="0"/>
              <a:t>( Логопед берет собаку и догоняет детей)</a:t>
            </a:r>
          </a:p>
          <a:p>
            <a:r>
              <a:rPr lang="ru-RU" sz="2400" dirty="0" smtClean="0"/>
              <a:t>Дети садятся на стульчики.</a:t>
            </a:r>
          </a:p>
          <a:p>
            <a:endParaRPr lang="ru-RU" dirty="0"/>
          </a:p>
        </p:txBody>
      </p:sp>
      <p:pic>
        <p:nvPicPr>
          <p:cNvPr id="6146" name="Picture 2" descr="https://avatars.mds.yandex.net/get-pdb/1776078/e616d742-26c9-47d6-9de7-6ab893ce0b65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88640"/>
            <a:ext cx="3528392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https://avatars.mds.yandex.net/get-pdb/1927111/cc2c32cf-065e-4032-a4eb-3b7bb781a056/s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429000"/>
            <a:ext cx="3096344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052736"/>
            <a:ext cx="5040560" cy="4954555"/>
          </a:xfrm>
        </p:spPr>
        <p:txBody>
          <a:bodyPr>
            <a:normAutofit fontScale="92500" lnSpcReduction="20000"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развитие творческих способностей у детей при работе с бумагой.</a:t>
            </a:r>
          </a:p>
          <a:p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знакомить детей с техникой складывания бумаги-оригами;</a:t>
            </a:r>
          </a:p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учить поэтапно выполнять работу;</a:t>
            </a:r>
          </a:p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развивать воображение, память, внимание;</a:t>
            </a:r>
          </a:p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развивать мелкую моторику;</a:t>
            </a:r>
          </a:p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формировать умение работать в группе;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203032" cy="70609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Изготовление подделки.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 contrast="10000"/>
          </a:blip>
          <a:srcRect l="81052" t="64949" b="12241"/>
          <a:stretch>
            <a:fillRect/>
          </a:stretch>
        </p:blipFill>
        <p:spPr bwMode="auto">
          <a:xfrm>
            <a:off x="5580112" y="1052736"/>
            <a:ext cx="3024336" cy="454002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Складывание детали головы</a:t>
            </a:r>
            <a:r>
              <a:rPr lang="ru-RU" sz="4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10000" contrast="10000"/>
          </a:blip>
          <a:srcRect t="282" r="69550" b="71883"/>
          <a:stretch>
            <a:fillRect/>
          </a:stretch>
        </p:blipFill>
        <p:spPr bwMode="auto">
          <a:xfrm>
            <a:off x="251520" y="908720"/>
            <a:ext cx="1368152" cy="1584176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 t="47552" r="67580" b="35051"/>
          <a:stretch>
            <a:fillRect/>
          </a:stretch>
        </p:blipFill>
        <p:spPr bwMode="auto">
          <a:xfrm>
            <a:off x="3131840" y="908720"/>
            <a:ext cx="1296144" cy="1584176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 t="83147" r="67580"/>
          <a:stretch>
            <a:fillRect/>
          </a:stretch>
        </p:blipFill>
        <p:spPr bwMode="auto">
          <a:xfrm>
            <a:off x="4572000" y="908720"/>
            <a:ext cx="1224136" cy="151216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 t="28117" r="69550" b="54485"/>
          <a:stretch>
            <a:fillRect/>
          </a:stretch>
        </p:blipFill>
        <p:spPr bwMode="auto">
          <a:xfrm>
            <a:off x="1763688" y="908720"/>
            <a:ext cx="1224136" cy="163938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 t="64949" r="67580" b="17654"/>
          <a:stretch>
            <a:fillRect/>
          </a:stretch>
        </p:blipFill>
        <p:spPr bwMode="auto">
          <a:xfrm>
            <a:off x="5940152" y="980728"/>
            <a:ext cx="1296144" cy="1395156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 l="31917" t="17397" r="29178" b="47809"/>
          <a:stretch>
            <a:fillRect/>
          </a:stretch>
        </p:blipFill>
        <p:spPr bwMode="auto">
          <a:xfrm>
            <a:off x="7380312" y="980728"/>
            <a:ext cx="1440160" cy="141677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051720" y="2780928"/>
            <a:ext cx="52565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Складывание детали туловища</a:t>
            </a:r>
            <a:endParaRPr lang="ru-RU" sz="2400" b="1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>
            <a:lum bright="-10000" contrast="30000"/>
          </a:blip>
          <a:srcRect l="31767" t="58197" r="17505" b="-1660"/>
          <a:stretch>
            <a:fillRect/>
          </a:stretch>
        </p:blipFill>
        <p:spPr bwMode="auto">
          <a:xfrm>
            <a:off x="467544" y="3501008"/>
            <a:ext cx="2016224" cy="2745304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 cstate="print">
            <a:lum bright="-20000" contrast="30000"/>
          </a:blip>
          <a:srcRect l="75340" t="-1828" r="-275" b="79678"/>
          <a:stretch>
            <a:fillRect/>
          </a:stretch>
        </p:blipFill>
        <p:spPr bwMode="auto">
          <a:xfrm>
            <a:off x="2699792" y="3573016"/>
            <a:ext cx="1872208" cy="252028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 cstate="print">
            <a:lum bright="-20000" contrast="30000"/>
          </a:blip>
          <a:srcRect l="77012" t="21329" r="1329" b="54510"/>
          <a:stretch>
            <a:fillRect/>
          </a:stretch>
        </p:blipFill>
        <p:spPr bwMode="auto">
          <a:xfrm>
            <a:off x="4728861" y="3645024"/>
            <a:ext cx="1931371" cy="2376264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 cstate="print">
            <a:lum bright="-20000" contrast="30000"/>
          </a:blip>
          <a:srcRect l="70206" t="44560" r="7327" b="39641"/>
          <a:stretch>
            <a:fillRect/>
          </a:stretch>
        </p:blipFill>
        <p:spPr bwMode="auto">
          <a:xfrm>
            <a:off x="6876256" y="3645024"/>
            <a:ext cx="1935642" cy="243516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MU7sg531j-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16016" y="1292763"/>
            <a:ext cx="3538488" cy="4717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Моя работа.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qv7-tLKKCW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1412777"/>
            <a:ext cx="3672408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Верите ли вы, что первыми животными, посетившими космос, были собаки? </a:t>
            </a:r>
          </a:p>
          <a:p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Верите ли вы, что первых собак, которые летали в космос, звали Цыган и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Дезик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Верите ли вы, что собаки, летавшие в космос, были породистыми?</a:t>
            </a:r>
          </a:p>
          <a:p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Верите ли вы, что животные неоднократно летали в космос?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Игра «</a:t>
            </a:r>
            <a:r>
              <a:rPr lang="ru-RU" sz="4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Верю-не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верю»</a:t>
            </a: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340768"/>
            <a:ext cx="8363272" cy="4968552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B050"/>
                </a:solidFill>
              </a:rPr>
              <a:t>-Вспомните цель, поставленную в начале занятия.</a:t>
            </a:r>
          </a:p>
          <a:p>
            <a:endParaRPr lang="ru-RU" sz="2800" b="1" dirty="0" smtClean="0">
              <a:solidFill>
                <a:srgbClr val="00B050"/>
              </a:solidFill>
            </a:endParaRPr>
          </a:p>
          <a:p>
            <a:r>
              <a:rPr lang="ru-RU" sz="2800" b="1" dirty="0" smtClean="0">
                <a:solidFill>
                  <a:srgbClr val="00B050"/>
                </a:solidFill>
              </a:rPr>
              <a:t>- Что нового вы узнали о собаках?</a:t>
            </a:r>
          </a:p>
          <a:p>
            <a:endParaRPr lang="ru-RU" sz="2800" b="1" dirty="0" smtClean="0">
              <a:solidFill>
                <a:srgbClr val="00B050"/>
              </a:solidFill>
            </a:endParaRPr>
          </a:p>
          <a:p>
            <a:r>
              <a:rPr lang="ru-RU" sz="2800" b="1" dirty="0" smtClean="0">
                <a:solidFill>
                  <a:srgbClr val="00B050"/>
                </a:solidFill>
              </a:rPr>
              <a:t>- Какие интересные факты о собаках узнали?</a:t>
            </a:r>
          </a:p>
          <a:p>
            <a:endParaRPr lang="ru-RU" sz="2800" b="1" dirty="0" smtClean="0">
              <a:solidFill>
                <a:srgbClr val="00B050"/>
              </a:solidFill>
            </a:endParaRPr>
          </a:p>
          <a:p>
            <a:r>
              <a:rPr lang="ru-RU" sz="2800" b="1" dirty="0" smtClean="0">
                <a:solidFill>
                  <a:srgbClr val="00B050"/>
                </a:solidFill>
              </a:rPr>
              <a:t>- Почему же мы называем собаку другом человека?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Рефлекция</a:t>
            </a:r>
            <a:r>
              <a:rPr lang="ru-RU" sz="6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60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drasler.ru/wp-content/uploads/2019/03/C%D0%BF%D0%B0%D1%81%D0%B8%D0%B1%D0%BE-%D0%B7%D0%B0-%D0%B2%D0%BD%D0%B8%D0%BC%D0%B0%D0%BD%D0%B8%D0%B5-%D0%BA%D0%B0%D1%80%D1%82%D0%B8%D0%BD%D0%BA%D0%B8-%D0%B4%D0%BB%D1%8F-%D0%BF%D1%80%D0%B5%D0%B7%D0%B5%D0%BD%D1%82%D0%B0%D1%86%D0%B8%D0%B8-%D0%BF%D0%BE%D0%B4%D0%B1%D0%BE%D1%80%D0%BA%D0%B0-36-%D1%88%D1%82%D1%83%D0%BA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450</TotalTime>
  <Words>324</Words>
  <Application>Microsoft Office PowerPoint</Application>
  <PresentationFormat>Экран (4:3)</PresentationFormat>
  <Paragraphs>73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Открытая</vt:lpstr>
      <vt:lpstr>Собаки- самые верные друзья человека. </vt:lpstr>
      <vt:lpstr>  1зона: Какую роль играет собака в жизни человека?  2 зона: Игра « Собачка»  3 зона: Творческая (изготовление подделки).   </vt:lpstr>
      <vt:lpstr>Какие они разные!</vt:lpstr>
      <vt:lpstr>А вы знаете, что…</vt:lpstr>
      <vt:lpstr>Игра «Собачка»</vt:lpstr>
      <vt:lpstr>Слайд 6</vt:lpstr>
      <vt:lpstr>Изготовление подделки.</vt:lpstr>
      <vt:lpstr>Складывание детали головы </vt:lpstr>
      <vt:lpstr>Моя работа.</vt:lpstr>
      <vt:lpstr>Игра «Верю-не верю»</vt:lpstr>
      <vt:lpstr>Рефлекция: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Администратор</cp:lastModifiedBy>
  <cp:revision>48</cp:revision>
  <dcterms:created xsi:type="dcterms:W3CDTF">2020-04-03T17:50:32Z</dcterms:created>
  <dcterms:modified xsi:type="dcterms:W3CDTF">2020-04-09T16:59:00Z</dcterms:modified>
</cp:coreProperties>
</file>