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8" r:id="rId3"/>
    <p:sldId id="259" r:id="rId4"/>
    <p:sldId id="266" r:id="rId5"/>
    <p:sldId id="260" r:id="rId6"/>
    <p:sldId id="261" r:id="rId7"/>
    <p:sldId id="267" r:id="rId8"/>
    <p:sldId id="268" r:id="rId9"/>
    <p:sldId id="269" r:id="rId10"/>
    <p:sldId id="271" r:id="rId11"/>
    <p:sldId id="270" r:id="rId12"/>
    <p:sldId id="272" r:id="rId13"/>
    <p:sldId id="262" r:id="rId14"/>
    <p:sldId id="264" r:id="rId15"/>
    <p:sldId id="275" r:id="rId16"/>
    <p:sldId id="27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2DBF326-D566-440E-BB92-F981A20D2604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B8EBDAD-0279-4E9D-97FF-EC07301697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65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46AD25-1EED-403E-900D-A2B789D9EC2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13C9C-ACCC-4B51-B9A5-B7692BCC8CF9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3B77F-4CD2-4C2C-970C-9D53AB50A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E5B79-6A5C-46C5-B053-2B56EB8BE036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F9C00-0F55-4681-AED6-DDEEB46B5B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FC906-32D4-40AF-87A2-9CA586315E82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ECB8C-86A0-47E7-8043-9BDB71B3BA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1F2D3-F403-4594-9468-F8F6253C63CB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B3F8A-46BE-45CE-A78F-C1818720F3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38F65-3114-4975-AB36-CB3ECF1E3A5D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46DC0-21A1-4C82-90CF-A457ED6E2A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925A0-EE0E-46ED-A2BD-9BD867448F4A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B75F4-59B1-4CF3-8D2E-F8562A027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76AE1-1F68-47DA-A3C6-207F48EC5057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F3297-2233-4741-8316-783D2FBA90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F4E26-84B3-495C-B19B-13869A1FB46B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C635F-79D4-4E2D-9D87-C6C9D274B3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8146F-33E1-4C78-9BD5-B0FCEBDCA93F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BABD5-5FCB-416A-9269-7E9AB361B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BFAFC-8407-4A79-9736-02D6239A12EA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BF3C4-394B-4979-90BC-83B5F32D7B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A5321-EC5D-455D-93B9-0E4C310A7FCF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845BA-CFAA-4B63-9917-CF1B6F434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 bright="-4000" contrast="10000"/>
          </a:blip>
          <a:srcRect/>
          <a:tile tx="0" ty="0" sx="75000" sy="9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52682C-1278-4BBB-8D78-FF62E67B0FEA}" type="datetimeFigureOut">
              <a:rPr lang="ru-RU"/>
              <a:pPr>
                <a:defRPr/>
              </a:pPr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3BDFA1-B472-476F-B934-83F0404F32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mpburg.ru/index.php?categoryID=391" TargetMode="External"/><Relationship Id="rId13" Type="http://schemas.openxmlformats.org/officeDocument/2006/relationships/hyperlink" Target="http://breeze.mybb.ru/viewtopic.php?id=709" TargetMode="External"/><Relationship Id="rId3" Type="http://schemas.openxmlformats.org/officeDocument/2006/relationships/hyperlink" Target="http://ipk.68edu.ru/docs/bezopasnostdeti/nedelya-internet.pdf" TargetMode="External"/><Relationship Id="rId7" Type="http://schemas.openxmlformats.org/officeDocument/2006/relationships/hyperlink" Target="http://p2p-news.ru/p2p" TargetMode="External"/><Relationship Id="rId12" Type="http://schemas.openxmlformats.org/officeDocument/2006/relationships/hyperlink" Target="http://101gig.ru/load/soft/prochee/34" TargetMode="External"/><Relationship Id="rId17" Type="http://schemas.openxmlformats.org/officeDocument/2006/relationships/slide" Target="slide2.xml"/><Relationship Id="rId2" Type="http://schemas.openxmlformats.org/officeDocument/2006/relationships/hyperlink" Target="http://a-vir.chalna.edusite.ru/p16aa1.html" TargetMode="External"/><Relationship Id="rId16" Type="http://schemas.openxmlformats.org/officeDocument/2006/relationships/hyperlink" Target="http://nsportal.ru/shkola/informatika-i-ikt/library/library/otkrytyi-urok-algoritmy-ispolniteli-algoritm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questionwriter.com/blog/how-do-i-make-a-true-or-false-quiz.html" TargetMode="External"/><Relationship Id="rId11" Type="http://schemas.openxmlformats.org/officeDocument/2006/relationships/hyperlink" Target="http://news.a42.ru/news/item/199622/" TargetMode="External"/><Relationship Id="rId5" Type="http://schemas.openxmlformats.org/officeDocument/2006/relationships/hyperlink" Target="http://dacepotz79.wordpress.com/" TargetMode="External"/><Relationship Id="rId15" Type="http://schemas.openxmlformats.org/officeDocument/2006/relationships/hyperlink" Target="https://sites.google.com/site/16gorodok/spirina" TargetMode="External"/><Relationship Id="rId10" Type="http://schemas.openxmlformats.org/officeDocument/2006/relationships/hyperlink" Target="http://auto.lafa.kz/info/news/371/mobilnoe-tabu" TargetMode="External"/><Relationship Id="rId4" Type="http://schemas.openxmlformats.org/officeDocument/2006/relationships/hyperlink" Target="http://www.microsoft.com/eesti/haridus/veebivend/koomiksid/rus/html/etusivu.htm" TargetMode="External"/><Relationship Id="rId9" Type="http://schemas.openxmlformats.org/officeDocument/2006/relationships/hyperlink" Target="http://pda.islamnews.ru/index.php?name=news&amp;op=view&amp;id=115391" TargetMode="External"/><Relationship Id="rId14" Type="http://schemas.openxmlformats.org/officeDocument/2006/relationships/hyperlink" Target="http://warezcity.ru/soft/page/2733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solidFill>
                  <a:srgbClr val="C00000"/>
                </a:soli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 безопасности </a:t>
            </a:r>
            <a:br>
              <a:rPr lang="ru-RU" b="1" dirty="0" smtClean="0">
                <a:ln w="11430"/>
                <a:solidFill>
                  <a:srgbClr val="C00000"/>
                </a:soli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C00000"/>
                </a:soli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Интернете</a:t>
            </a:r>
            <a:endParaRPr lang="ru-RU" b="1" dirty="0">
              <a:ln w="11430"/>
              <a:solidFill>
                <a:srgbClr val="C00000"/>
              </a:soli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661248"/>
            <a:ext cx="6400800" cy="576064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Калуга, 2020</a:t>
            </a:r>
            <a:endParaRPr lang="ru-RU" dirty="0">
              <a:ln w="1016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80728"/>
            <a:ext cx="59436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спам телеф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4725144"/>
            <a:ext cx="1943256" cy="1152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Анонимность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40352" y="1340768"/>
            <a:ext cx="913947" cy="10801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№1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08912" cy="4824536"/>
          </a:xfrm>
        </p:spPr>
        <p:txBody>
          <a:bodyPr rtlCol="0">
            <a:normAutofit/>
          </a:bodyPr>
          <a:lstStyle/>
          <a:p>
            <a:pPr marL="177800" indent="-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Нежелательно размещать персональную информацию в Интернете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Персональная информация — это ваше имя, фамилия, возраст, номер  мобильного телефона, адрес электронной почты, домашний адрес и адрес школы, в которой Вы учитесь</a:t>
            </a:r>
            <a:endParaRPr lang="ru-RU" dirty="0"/>
          </a:p>
        </p:txBody>
      </p:sp>
      <p:pic>
        <p:nvPicPr>
          <p:cNvPr id="9" name="Рисунок 8" descr="нет телефону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4365104"/>
            <a:ext cx="1150243" cy="1142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адрес электронной почт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0192" y="4653136"/>
            <a:ext cx="1200133" cy="100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 useBgFill="1">
        <p:nvSpPr>
          <p:cNvPr id="15" name="Управляющая кнопка: далее 14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6" name="Управляющая кнопка: в конец 15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7" name="Управляющая кнопка: назад 16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8" name="Управляющая кнопка: в начало 17">
            <a:hlinkClick r:id="rId7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№2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08912" cy="5330992"/>
          </a:xfrm>
        </p:spPr>
        <p:txBody>
          <a:bodyPr rtlCol="0">
            <a:normAutofit/>
          </a:bodyPr>
          <a:lstStyle/>
          <a:p>
            <a:pPr marL="177800" indent="-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Если вы публикуете фото или видео в интернете — каждый может посмотреть их и использовать в своих целях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6" name="Рисунок 5" descr="угроза интерне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3212976"/>
            <a:ext cx="2543175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 useBgFill="1"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в конец 14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6" name="Управляющая кнопка: назад 15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7" name="Управляющая кнопка: в начало 16">
            <a:hlinkClick r:id="rId3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7571184" cy="5184576"/>
          </a:xfrm>
        </p:spPr>
        <p:txBody>
          <a:bodyPr rtlCol="0">
            <a:normAutofit/>
          </a:bodyPr>
          <a:lstStyle/>
          <a:p>
            <a:pPr marL="168275" indent="1587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 - mail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могут приходить нежелательные письма – «СПАМ».  </a:t>
            </a:r>
          </a:p>
          <a:p>
            <a:pPr marL="168275" indent="1587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 отвечайте на них!!!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Если Вы ответите на подобное письмо, отправитель будет знать, что вы пользуетесь своим электронным почтовым ящиком и будет продолжать посылать вам спам.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№3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электронный спа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2348880"/>
            <a:ext cx="1756995" cy="1080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 useBgFill="1"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в конец 13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6" name="Управляющая кнопка: в начало 15">
            <a:hlinkClick r:id="rId3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агрессивное содержан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3212976"/>
            <a:ext cx="190500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№4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08912" cy="5330992"/>
          </a:xfrm>
        </p:spPr>
        <p:txBody>
          <a:bodyPr rtlCol="0">
            <a:normAutofit/>
          </a:bodyPr>
          <a:lstStyle/>
          <a:p>
            <a:pPr marL="168275" indent="15875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 открывайте файлы, которые прислали неизвестные Вам людей</a:t>
            </a:r>
            <a:r>
              <a:rPr lang="ru-RU" dirty="0" smtClean="0"/>
              <a:t>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Вы не можете знать, что на самом деле содержат эти файлы – в них могут быть вирусы или фото и видео с «агрессивным» содержанием</a:t>
            </a:r>
          </a:p>
        </p:txBody>
      </p:sp>
      <p:pic>
        <p:nvPicPr>
          <p:cNvPr id="4" name="Рисунок 3" descr="вирус и интерне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4077072"/>
            <a:ext cx="215265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агрессивное содержание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4509120"/>
            <a:ext cx="2019300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 useBgFill="1"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7" name="Управляющая кнопка: в конец 16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8" name="Управляющая кнопка: назад 17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9" name="Управляющая кнопка: в начало 18">
            <a:hlinkClick r:id="rId5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№5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24744"/>
            <a:ext cx="8136904" cy="5330992"/>
          </a:xfrm>
        </p:spPr>
        <p:txBody>
          <a:bodyPr rtlCol="0">
            <a:normAutofit/>
          </a:bodyPr>
          <a:lstStyle/>
          <a:p>
            <a:pPr marL="173038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 добавляйте незнакомых людей в «друзья» в социальных сетях, ICQ, MSN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messenger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 т.п.</a:t>
            </a: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Виртуальные знакомые могут быть не теми, за кого себя выдают!!!</a:t>
            </a:r>
            <a:endParaRPr lang="ru-RU" dirty="0"/>
          </a:p>
        </p:txBody>
      </p:sp>
      <p:pic>
        <p:nvPicPr>
          <p:cNvPr id="5" name="Рисунок 4" descr="добро за компьютеро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4509120"/>
            <a:ext cx="1428750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зло за компьютером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1227" y="4172875"/>
            <a:ext cx="1815217" cy="18670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 useBgFill="1"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в конец 14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6" name="Управляющая кнопка: назад 15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7" name="Управляющая кнопка: в начало 16">
            <a:hlinkClick r:id="rId4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 rtlCol="0">
            <a:normAutofit/>
          </a:bodyPr>
          <a:lstStyle/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Контролируйте работу за компьютером.</a:t>
            </a:r>
          </a:p>
          <a:p>
            <a:pPr marL="169863" indent="-158750"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Неограниченное использование компьютера может привести к физическим (глазным, гиподинамия, остеохондроз) и психологическим заболеваниям (Интернет – зависимость). 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№6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в конец 13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6" name="Управляющая кнопка: в начало 15">
            <a:hlinkClick r:id="rId2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Рисунок 7" descr="скелет и компьюте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4365104"/>
            <a:ext cx="2105025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80920" cy="5001419"/>
          </a:xfrm>
        </p:spPr>
        <p:txBody>
          <a:bodyPr rtlCol="0">
            <a:normAutofit/>
          </a:bodyPr>
          <a:lstStyle/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Используйте для паролей трудно запоминаемый набор цифр и букв. </a:t>
            </a:r>
          </a:p>
          <a:p>
            <a:pPr marL="266700" indent="-174625"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Не используйте в качестве паролей набор цифр: 1234, дату вашего рождения и т.п.</a:t>
            </a:r>
          </a:p>
          <a:p>
            <a:pPr marL="266700" indent="-174625" eaLnBrk="1" fontAlgn="auto" hangingPunct="1">
              <a:spcAft>
                <a:spcPts val="0"/>
              </a:spcAft>
              <a:defRPr/>
            </a:pPr>
            <a:r>
              <a:rPr lang="ru-RU" dirty="0" smtClean="0"/>
              <a:t>«Легкие» пароли быстро взламываются, и Вы можете стать жертвой злоумышленников.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№7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3" name="Управляющая кнопка: в конец 12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в начало 14">
            <a:hlinkClick r:id="rId2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" name="Рисунок 15" descr="набор символ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83526">
            <a:off x="4776081" y="4220035"/>
            <a:ext cx="2697694" cy="17931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 rtlCol="0">
            <a:normAutofit/>
          </a:bodyPr>
          <a:lstStyle/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Используйте на компьютерах лицензионное программное обеспечение, антивирусные программы и своевременное обновляйте их.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Обновление необходимо для пресечения проникновения новых вредоносных программ на Ваш компьютер.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№8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3" name="Управляющая кнопка: в конец 12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в начало 14">
            <a:hlinkClick r:id="rId2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72" name="Picture 5" descr="C:\Documents and Settings\Владелец\Мои документы\Мои рисунки\для компьютеров\1210656019_eset-nod32-antivirus-3.0.6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4810125"/>
            <a:ext cx="86042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6" descr="C:\Documents and Settings\Владелец\Мои документы\Мои рисунки\для компьютеров\Kaspersky Antiviru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8" y="3789363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7" descr="C:\Documents and Settings\Владелец\Мои документы\Мои рисунки\для компьютеров\antivirus_antispa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4365625"/>
            <a:ext cx="1008063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5" name="Picture 8" descr="C:\Documents and Settings\Владелец\Мои документы\Мои рисунки\для компьютеров\1194576657_e6052815c380065ddda782cme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4437063"/>
            <a:ext cx="12239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001419"/>
          </a:xfrm>
        </p:spPr>
        <p:txBody>
          <a:bodyPr rtlCol="0">
            <a:normAutofit/>
          </a:bodyPr>
          <a:lstStyle/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 вводите важные сведения и не «запоминайте» пароли на общедоступных компьютерах (в школе, в Интернет-кафе)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Злоумышленники могут «взломать» ваш     е-</a:t>
            </a:r>
            <a:r>
              <a:rPr lang="en-US" dirty="0" smtClean="0"/>
              <a:t>mail,</a:t>
            </a:r>
            <a:r>
              <a:rPr lang="ru-RU" dirty="0" smtClean="0"/>
              <a:t> а также страницы социальных сетей и будут действовать в Сети от Вашего имени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№9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3" name="Управляющая кнопка: в конец 12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в начало 14">
            <a:hlinkClick r:id="rId2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 общении соблюдайте сетевой - этикет.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Не </a:t>
            </a:r>
            <a:r>
              <a:rPr lang="ru-RU" dirty="0"/>
              <a:t>забывайте, что </a:t>
            </a:r>
            <a:r>
              <a:rPr lang="ru-RU" dirty="0" smtClean="0"/>
              <a:t>в </a:t>
            </a:r>
            <a:r>
              <a:rPr lang="ru-RU" dirty="0"/>
              <a:t>Сети </a:t>
            </a:r>
            <a:r>
              <a:rPr lang="ru-RU" dirty="0" smtClean="0"/>
              <a:t>вы </a:t>
            </a:r>
            <a:r>
              <a:rPr lang="ru-RU" dirty="0"/>
              <a:t>общаетесь с живым человеком, а часто - со многими людьми одновременно.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Следуйте </a:t>
            </a:r>
            <a:r>
              <a:rPr lang="ru-RU" dirty="0"/>
              <a:t>в Сети тем же правилам, которым вы следуете в реальной жизни. 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Старайтесь </a:t>
            </a:r>
            <a:r>
              <a:rPr lang="ru-RU" dirty="0"/>
              <a:t>выглядеть достойно в глазах своих собеседников</a:t>
            </a:r>
            <a:r>
              <a:rPr lang="ru-RU" dirty="0" smtClean="0"/>
              <a:t>! Не </a:t>
            </a:r>
            <a:r>
              <a:rPr lang="ru-RU" dirty="0"/>
              <a:t>экономьте свое время на "условностях" типа правил хорошего тона или, скажем, правил грамматики и орфографии.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Не </a:t>
            </a:r>
            <a:r>
              <a:rPr lang="ru-RU" dirty="0"/>
              <a:t>пренебрегайте советами знатоков и делитесь своими знаниями с другими</a:t>
            </a:r>
            <a:r>
              <a:rPr lang="ru-RU" dirty="0" smtClean="0"/>
              <a:t>!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Сдерживайте </a:t>
            </a:r>
            <a:r>
              <a:rPr lang="ru-RU" dirty="0"/>
              <a:t>страсти. Вступать в дискуссии никакой этикет не запрещает, однако не опускайтесь до брани и </a:t>
            </a:r>
            <a:r>
              <a:rPr lang="ru-RU" dirty="0" smtClean="0"/>
              <a:t>ругательств.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Будьте </a:t>
            </a:r>
            <a:r>
              <a:rPr lang="ru-RU" dirty="0"/>
              <a:t>терпимы к недостаткам окружающих вас людей! 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Это лишь маленькая толика правил сетевого этикета, которую вам нужно запомнить</a:t>
            </a:r>
            <a:endParaRPr lang="ru-RU" dirty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№10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3" name="Управляющая кнопка: в конец 12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в начало 14">
            <a:hlinkClick r:id="rId2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352928" cy="5001419"/>
          </a:xfrm>
        </p:spPr>
        <p:txBody>
          <a:bodyPr rtlCol="0">
            <a:normAutofit/>
          </a:bodyPr>
          <a:lstStyle/>
          <a:p>
            <a:pPr marL="87313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Не верьте всему, что размещено в Интернете</a:t>
            </a:r>
          </a:p>
          <a:p>
            <a:pPr marL="354013" indent="-354013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сети может быть размещена недостоверная информация, домыслы, а также информация, не соответствующая действительности, которая преследуется по закону РФ; не распространяйте сами такую информацию.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№11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2" name="Управляющая кнопка: далее 11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3" name="Управляющая кнопка: в конец 12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назад 13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в начало 14">
            <a:hlinkClick r:id="rId2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344" name="Рисунок 15" descr="правда или ложь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4581525"/>
            <a:ext cx="2266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№12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80920" cy="5330992"/>
          </a:xfrm>
        </p:spPr>
        <p:txBody>
          <a:bodyPr rtlCol="0">
            <a:normAutofit/>
          </a:bodyPr>
          <a:lstStyle/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Если рядом с вами нет родственников, не встречайтесь в реальной жизни с людьми, с которыми вы познакомились в Интернете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Если ваш виртуальный друг действительно тот, за кого он себя выдает, он нормально отнесется к вашей заботе о собственной безопасности!</a:t>
            </a:r>
            <a:endParaRPr lang="ru-RU" dirty="0"/>
          </a:p>
        </p:txBody>
      </p:sp>
      <p:pic>
        <p:nvPicPr>
          <p:cNvPr id="15364" name="Рисунок 4" descr="стоп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5013325"/>
            <a:ext cx="115252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 useBgFill="1"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в конец 13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6" name="Управляющая кнопка: в начало 15">
            <a:hlinkClick r:id="rId3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 rtlCol="0">
            <a:normAutofit/>
          </a:bodyPr>
          <a:lstStyle/>
          <a:p>
            <a:pPr marL="173038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Используйте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веб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 камеру только при общении с друзьями</a:t>
            </a:r>
            <a:r>
              <a:rPr lang="ru-RU" dirty="0" smtClean="0"/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Проследите, чтобы посторонние люди не имели возможности видеть ваш разговор, т.к. он может быть записан.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720080"/>
          </a:xfrm>
        </p:spPr>
        <p:txBody>
          <a:bodyPr rtlCol="0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Правило №13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4" name="Управляющая кнопка: в конец 13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5" name="Управляющая кнопка: назад 14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6" name="Управляющая кнопка: в начало 15">
            <a:hlinkClick r:id="rId2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5762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Используема литература и 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4176712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2"/>
              </a:rPr>
              <a:t>http://a-vir.chalna.edusite.ru/p16aa1.html</a:t>
            </a:r>
            <a:endParaRPr lang="ru-RU" dirty="0" smtClean="0">
              <a:hlinkClick r:id="rId3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3"/>
              </a:rPr>
              <a:t>http://ipk.68edu.ru/docs/bezopasnostdeti/nedelya-internet.pdf</a:t>
            </a:r>
            <a:endParaRPr lang="ru-RU" dirty="0" smtClean="0">
              <a:hlinkClick r:id="rId4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4"/>
              </a:rPr>
              <a:t>http://www.microsoft.com/eesti/haridus/veebivend/koomiksid/rus/html/etusivu.htm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Картинки</a:t>
            </a:r>
            <a:endParaRPr lang="ru-RU" dirty="0" smtClean="0">
              <a:hlinkClick r:id="rId5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5"/>
              </a:rPr>
              <a:t>http://dacepotz79.wordpress.com/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6"/>
              </a:rPr>
              <a:t>http://www.questionwriter.com/blog/how-do-i-make-a-true-or-false-quiz.html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7"/>
              </a:rPr>
              <a:t>http://p2p-news.ru/p2p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8"/>
              </a:rPr>
              <a:t>http://www.compburg.ru/index.php?categoryID=391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9"/>
              </a:rPr>
              <a:t>http://pda.islamnews.ru/index.php?name=news&amp;op=view&amp;id=115391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10"/>
              </a:rPr>
              <a:t>http://auto.lafa.kz/info/news/371/mobilnoe-tabu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11"/>
              </a:rPr>
              <a:t>http://news.a42.ru/news/item/199622/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12"/>
              </a:rPr>
              <a:t>http://101gig.ru/load/soft/prochee/34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13"/>
              </a:rPr>
              <a:t>http://breeze.mybb.ru/viewtopic.php?id=709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14"/>
              </a:rPr>
              <a:t>http://warezcity.ru/soft/page/2733/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hlinkClick r:id="rId15"/>
              </a:rPr>
              <a:t>https://sites.google.com/site/16gorodok/spirina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mtClean="0"/>
              <a:t>Оформление презентации</a:t>
            </a:r>
            <a:r>
              <a:rPr lang="ru-RU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smtClean="0">
                <a:hlinkClick r:id="rId16"/>
              </a:rPr>
              <a:t>http://nsportal.ru/shkola/informatika-i-ikt/library/library/otkrytyi-urok-algoritmy-ispolniteli-algoritmov</a:t>
            </a: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 useBgFill="1"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3851275" y="6381750"/>
            <a:ext cx="720725" cy="4762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5" name="Управляющая кнопка: в конец 4">
            <a:hlinkClick r:id="" action="ppaction://hlinkshowjump?jump=lastslide" highlightClick="1"/>
          </p:cNvPr>
          <p:cNvSpPr/>
          <p:nvPr/>
        </p:nvSpPr>
        <p:spPr>
          <a:xfrm>
            <a:off x="4643438" y="6381750"/>
            <a:ext cx="720725" cy="47625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7" name="Управляющая кнопка: в начало 6">
            <a:hlinkClick r:id="rId17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нтерне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793527">
            <a:off x="3379842" y="2421876"/>
            <a:ext cx="3256756" cy="24425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548680"/>
            <a:ext cx="7920880" cy="5616623"/>
          </a:xfrm>
        </p:spPr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Соблюдение вышеизложенных правил облегчит, ускорит и обезопасит Вашу  работу в Интернете.</a:t>
            </a: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lumMod val="40000"/>
                    <a:lumOff val="60000"/>
                    <a:alpha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168275" indent="4763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lumMod val="40000"/>
                      <a:lumOff val="60000"/>
                      <a:alpha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Счастливого Вам путешествия по бескрайним просторам Интернета!!!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 useBgFill="1"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3132138" y="6381750"/>
            <a:ext cx="647700" cy="4762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 useBgFill="1">
        <p:nvSpPr>
          <p:cNvPr id="12" name="Управляющая кнопка: в начало 11">
            <a:hlinkClick r:id="rId3" action="ppaction://hlinksldjump" highlightClick="1"/>
          </p:cNvPr>
          <p:cNvSpPr/>
          <p:nvPr/>
        </p:nvSpPr>
        <p:spPr>
          <a:xfrm>
            <a:off x="2339975" y="6381750"/>
            <a:ext cx="719138" cy="47625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</TotalTime>
  <Words>549</Words>
  <Application>Microsoft Office PowerPoint</Application>
  <PresentationFormat>Экран (4:3)</PresentationFormat>
  <Paragraphs>76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Правила безопасности  в Интернете</vt:lpstr>
      <vt:lpstr>Правило №1</vt:lpstr>
      <vt:lpstr>Правило №2</vt:lpstr>
      <vt:lpstr>Правило №3</vt:lpstr>
      <vt:lpstr>Правило №4</vt:lpstr>
      <vt:lpstr>Правило №5</vt:lpstr>
      <vt:lpstr>Правило №6</vt:lpstr>
      <vt:lpstr>Правило №7</vt:lpstr>
      <vt:lpstr>Правило №8</vt:lpstr>
      <vt:lpstr>Правило №9</vt:lpstr>
      <vt:lpstr>Правило №10</vt:lpstr>
      <vt:lpstr>Правило №11</vt:lpstr>
      <vt:lpstr>Правило №12</vt:lpstr>
      <vt:lpstr>Правило №13</vt:lpstr>
      <vt:lpstr>Используема литература и ссылки</vt:lpstr>
      <vt:lpstr>Презентация PowerPoint</vt:lpstr>
    </vt:vector>
  </TitlesOfParts>
  <Company>DG Win&amp;Soft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Медиабезопасность</dc:title>
  <dc:creator>Home</dc:creator>
  <cp:lastModifiedBy>-</cp:lastModifiedBy>
  <cp:revision>71</cp:revision>
  <dcterms:created xsi:type="dcterms:W3CDTF">2012-12-06T17:00:37Z</dcterms:created>
  <dcterms:modified xsi:type="dcterms:W3CDTF">2020-12-12T19:23:12Z</dcterms:modified>
</cp:coreProperties>
</file>