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6" r:id="rId6"/>
    <p:sldId id="267" r:id="rId7"/>
    <p:sldId id="26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D03FD-2C36-42BB-A42D-02CACADE3C1C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93E7F-404C-4CDE-9A42-72D66F21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14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793E7F-404C-4CDE-9A42-72D66F210A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87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5EE3D45-08E7-4029-A5E4-B9DF1B934DE4}" type="datetimeFigureOut">
              <a:rPr lang="ru-RU" smtClean="0"/>
              <a:t>16.12.2020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929BC44-AAB5-4D7E-8E4F-1F5CEB7521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Цветок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Разнообразие соцветий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960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Разнообразие простых соцветий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1" y="2276872"/>
            <a:ext cx="8129649" cy="3121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161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Примеры простых соцветий - кисть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5548" y="2106559"/>
            <a:ext cx="6777317" cy="3508977"/>
          </a:xfrm>
        </p:spPr>
        <p:txBody>
          <a:bodyPr/>
          <a:lstStyle/>
          <a:p>
            <a:r>
              <a:rPr lang="ru-RU" dirty="0" smtClean="0"/>
              <a:t>Черемуха, Ландыш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00" y="2496046"/>
            <a:ext cx="4298462" cy="385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324" y="3861048"/>
            <a:ext cx="3302496" cy="24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87488"/>
            <a:ext cx="205222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372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Примеры простых соцветий - колос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Подорожник, осока, орхидея</a:t>
            </a:r>
            <a:endParaRPr lang="ru-RU" dirty="0"/>
          </a:p>
        </p:txBody>
      </p:sp>
      <p:pic>
        <p:nvPicPr>
          <p:cNvPr id="1028" name="Picture 4" descr="Соцветие простой колос. Пример - подорожник | Растения, Би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03850"/>
            <a:ext cx="3666581" cy="348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к заставить орхидею зацвести? 6 полезных советов. Фото — Ботаничка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133" y="3058412"/>
            <a:ext cx="4451793" cy="317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125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Примеры простых соцветий - початок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Кукуруза, </a:t>
            </a:r>
          </a:p>
          <a:p>
            <a:pPr marL="68580" indent="0">
              <a:buNone/>
            </a:pPr>
            <a:r>
              <a:rPr lang="ru-RU" dirty="0" smtClean="0"/>
              <a:t>белокрыльник</a:t>
            </a:r>
            <a:endParaRPr lang="ru-RU" dirty="0"/>
          </a:p>
        </p:txBody>
      </p:sp>
      <p:pic>
        <p:nvPicPr>
          <p:cNvPr id="5122" name="Picture 2" descr="Соцветие | Растения, Биолог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3758522" cy="288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56838"/>
            <a:ext cx="4436632" cy="295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440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3604" y="83671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простых соцветий – щиток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2273" y="2132856"/>
            <a:ext cx="6777317" cy="3508977"/>
          </a:xfrm>
        </p:spPr>
        <p:txBody>
          <a:bodyPr/>
          <a:lstStyle/>
          <a:p>
            <a:r>
              <a:rPr lang="ru-RU" dirty="0" smtClean="0"/>
              <a:t>Боярышник, груша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31" y="3645024"/>
            <a:ext cx="5143500" cy="2867025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12776"/>
            <a:ext cx="3782549" cy="28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1451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380" y="836712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простых соцветий - корзинка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645" y="1916832"/>
            <a:ext cx="6777317" cy="3508977"/>
          </a:xfrm>
        </p:spPr>
        <p:txBody>
          <a:bodyPr/>
          <a:lstStyle/>
          <a:p>
            <a:r>
              <a:rPr lang="ru-RU" dirty="0"/>
              <a:t>О</a:t>
            </a:r>
            <a:r>
              <a:rPr lang="ru-RU" dirty="0" smtClean="0"/>
              <a:t>дуванчик, астра, подсолнечник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6243633" cy="1988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77072"/>
            <a:ext cx="3525977" cy="2315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005064"/>
            <a:ext cx="3687312" cy="2459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191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Разнообразие сложных соцветий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08" y="2132856"/>
            <a:ext cx="8101359" cy="2985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868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895" y="76470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сложных соцветий – сложный щиток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44824"/>
            <a:ext cx="6777317" cy="3508977"/>
          </a:xfrm>
        </p:spPr>
        <p:txBody>
          <a:bodyPr/>
          <a:lstStyle/>
          <a:p>
            <a:r>
              <a:rPr lang="ru-RU" dirty="0" smtClean="0"/>
              <a:t>Рябина, калина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22708"/>
            <a:ext cx="2576041" cy="255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35" y="2581425"/>
            <a:ext cx="3643883" cy="242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667" y="3765430"/>
            <a:ext cx="3870633" cy="269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3421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сложных соцветий – сложный зонтик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62543"/>
            <a:ext cx="6777317" cy="3508977"/>
          </a:xfrm>
        </p:spPr>
        <p:txBody>
          <a:bodyPr/>
          <a:lstStyle/>
          <a:p>
            <a:r>
              <a:rPr lang="ru-RU" dirty="0" smtClean="0"/>
              <a:t>Морковь, укроп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3050407" cy="272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7438" y="1304314"/>
            <a:ext cx="3368034" cy="2417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66760"/>
            <a:ext cx="4521544" cy="300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91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Примеры сложных соцветий - метелка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Овес, рис, </a:t>
            </a:r>
          </a:p>
          <a:p>
            <a:pPr marL="68580" indent="0">
              <a:buNone/>
            </a:pPr>
            <a:r>
              <a:rPr lang="ru-RU" dirty="0" smtClean="0"/>
              <a:t>просо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71" y="3247595"/>
            <a:ext cx="2557861" cy="320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1" y="1700808"/>
            <a:ext cx="2539869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864" y="2852936"/>
            <a:ext cx="2160240" cy="3247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374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Примеры сложных соцветий – сложный колос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844824"/>
            <a:ext cx="6777317" cy="3508977"/>
          </a:xfrm>
        </p:spPr>
        <p:txBody>
          <a:bodyPr/>
          <a:lstStyle/>
          <a:p>
            <a:r>
              <a:rPr lang="ru-RU" dirty="0" smtClean="0"/>
              <a:t>Пшеница, рожь, ячмень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96952"/>
            <a:ext cx="1455341" cy="3533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84" y="1574205"/>
            <a:ext cx="2957411" cy="264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46226"/>
            <a:ext cx="3960440" cy="2684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591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Примеры сложных соцветий - завиток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Незабудка, </a:t>
            </a:r>
          </a:p>
          <a:p>
            <a:pPr marL="68580" indent="0">
              <a:buNone/>
            </a:pPr>
            <a:r>
              <a:rPr lang="ru-RU" dirty="0" smtClean="0"/>
              <a:t>окопник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28" y="3709748"/>
            <a:ext cx="2095931" cy="274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28800"/>
            <a:ext cx="3213736" cy="241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09748"/>
            <a:ext cx="3659096" cy="274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28200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</TotalTime>
  <Words>101</Words>
  <Application>Microsoft Office PowerPoint</Application>
  <PresentationFormat>Экран (4:3)</PresentationFormat>
  <Paragraphs>28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Остин</vt:lpstr>
      <vt:lpstr>Цветок</vt:lpstr>
      <vt:lpstr>Разнообразие простых соцветий</vt:lpstr>
      <vt:lpstr>Примеры простых соцветий - кисть</vt:lpstr>
      <vt:lpstr>Примеры простых соцветий - колос</vt:lpstr>
      <vt:lpstr>Примеры простых соцветий - початок</vt:lpstr>
      <vt:lpstr>Примеры простых соцветий – щиток</vt:lpstr>
      <vt:lpstr>Примеры простых соцветий - корзинка</vt:lpstr>
      <vt:lpstr>Разнообразие сложных соцветий</vt:lpstr>
      <vt:lpstr>Примеры сложных соцветий – сложный щиток</vt:lpstr>
      <vt:lpstr>Примеры сложных соцветий – сложный зонтик</vt:lpstr>
      <vt:lpstr>Примеры сложных соцветий - метелка</vt:lpstr>
      <vt:lpstr>Примеры сложных соцветий – сложный колос</vt:lpstr>
      <vt:lpstr>Примеры сложных соцветий - завиток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Цветок</dc:title>
  <dc:creator>Анна Румянцева</dc:creator>
  <cp:lastModifiedBy>Анна Румянцева</cp:lastModifiedBy>
  <cp:revision>5</cp:revision>
  <dcterms:created xsi:type="dcterms:W3CDTF">2020-12-16T08:44:56Z</dcterms:created>
  <dcterms:modified xsi:type="dcterms:W3CDTF">2020-12-16T09:32:28Z</dcterms:modified>
</cp:coreProperties>
</file>