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4"/>
  </p:sldMasterIdLst>
  <p:notesMasterIdLst>
    <p:notesMasterId r:id="rId21"/>
  </p:notesMasterIdLst>
  <p:handoutMasterIdLst>
    <p:handoutMasterId r:id="rId22"/>
  </p:handoutMasterIdLst>
  <p:sldIdLst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A6A6A6"/>
    <a:srgbClr val="595959"/>
    <a:srgbClr val="FFFF00"/>
    <a:srgbClr val="586EA6"/>
    <a:srgbClr val="81BCC7"/>
    <a:srgbClr val="80BBCA"/>
    <a:srgbClr val="92BECA"/>
    <a:srgbClr val="90BB23"/>
    <a:srgbClr val="40BA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0A15C55-8517-42AA-B614-E9B94910E393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703" autoAdjust="0"/>
  </p:normalViewPr>
  <p:slideViewPr>
    <p:cSldViewPr snapToGrid="0">
      <p:cViewPr varScale="1">
        <p:scale>
          <a:sx n="118" d="100"/>
          <a:sy n="118" d="100"/>
        </p:scale>
        <p:origin x="67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384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17BB10FF-3487-4D75-9F0A-37F95EEF81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CF0D1C75-10D4-4C01-8713-DBB7A4ABB3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BBA0F9D-2D8C-48EF-AFB4-7CEEF2070405}" type="datetime1">
              <a:rPr lang="ru-RU" smtClean="0"/>
              <a:t>26.03.2020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253B5DB0-980C-4E71-A6A3-6065A6DA12B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xmlns="" id="{26A35612-DEEC-4B08-970A-79860CCECA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7D51804-3518-4E35-B24F-7663031B6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362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2CF20-C9C4-44B8-A864-DCB5A4D49DB0}" type="datetime1">
              <a:rPr lang="ru-RU" smtClean="0"/>
              <a:pPr/>
              <a:t>26.03.2020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2DF6859-042C-4B80-873A-544528B0ADA9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742822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2DF6859-042C-4B80-873A-544528B0ADA9}" type="slidenum">
              <a:rPr lang="ru-RU" noProof="0" smtClean="0"/>
              <a:t>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98015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gradFill>
          <a:gsLst>
            <a:gs pos="0">
              <a:schemeClr val="bg1">
                <a:lumMod val="75000"/>
              </a:schemeClr>
            </a:gs>
            <a:gs pos="28000">
              <a:schemeClr val="tx1">
                <a:lumMod val="50000"/>
                <a:lumOff val="50000"/>
              </a:schemeClr>
            </a:gs>
            <a:gs pos="98000">
              <a:schemeClr val="tx1">
                <a:lumMod val="75000"/>
                <a:lumOff val="2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 12">
            <a:extLst>
              <a:ext uri="{FF2B5EF4-FFF2-40B4-BE49-F238E27FC236}">
                <a16:creationId xmlns:a16="http://schemas.microsoft.com/office/drawing/2014/main" xmlns="" id="{33EA8470-A4B0-4D85-98ED-0A822041BAB0}"/>
              </a:ext>
            </a:extLst>
          </p:cNvPr>
          <p:cNvSpPr/>
          <p:nvPr userDrawn="1"/>
        </p:nvSpPr>
        <p:spPr>
          <a:xfrm>
            <a:off x="2467405" y="4668820"/>
            <a:ext cx="6676595" cy="142717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ru-RU" sz="100" noProof="0"/>
          </a:p>
        </p:txBody>
      </p:sp>
      <p:sp>
        <p:nvSpPr>
          <p:cNvPr id="14" name="Прямоугольник 13">
            <a:extLst>
              <a:ext uri="{FF2B5EF4-FFF2-40B4-BE49-F238E27FC236}">
                <a16:creationId xmlns:a16="http://schemas.microsoft.com/office/drawing/2014/main" xmlns="" id="{EA180598-73E8-41A4-A29B-4E29C2791D7E}"/>
              </a:ext>
            </a:extLst>
          </p:cNvPr>
          <p:cNvSpPr/>
          <p:nvPr userDrawn="1"/>
        </p:nvSpPr>
        <p:spPr>
          <a:xfrm>
            <a:off x="2467405" y="761998"/>
            <a:ext cx="6676595" cy="38322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ru-RU" sz="1350" noProof="0"/>
          </a:p>
        </p:txBody>
      </p:sp>
      <p:sp>
        <p:nvSpPr>
          <p:cNvPr id="15" name="Прямоугольник 14">
            <a:extLst>
              <a:ext uri="{FF2B5EF4-FFF2-40B4-BE49-F238E27FC236}">
                <a16:creationId xmlns:a16="http://schemas.microsoft.com/office/drawing/2014/main" xmlns="" id="{A4C24467-2B73-4438-AD75-4AE0A86FA910}"/>
              </a:ext>
            </a:extLst>
          </p:cNvPr>
          <p:cNvSpPr/>
          <p:nvPr userDrawn="1"/>
        </p:nvSpPr>
        <p:spPr>
          <a:xfrm>
            <a:off x="0" y="761999"/>
            <a:ext cx="2400300" cy="5334001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91967" y="1298449"/>
            <a:ext cx="5390647" cy="2922551"/>
          </a:xfrm>
        </p:spPr>
        <p:txBody>
          <a:bodyPr rtlCol="0" anchor="b">
            <a:normAutofit/>
          </a:bodyPr>
          <a:lstStyle>
            <a:lvl1pPr algn="l">
              <a:defRPr sz="4425" spc="-75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91967" y="4876090"/>
            <a:ext cx="5390647" cy="914400"/>
          </a:xfrm>
        </p:spPr>
        <p:txBody>
          <a:bodyPr rtlCol="0" anchor="ctr" anchorCtr="0">
            <a:normAutofit/>
          </a:bodyPr>
          <a:lstStyle>
            <a:lvl1pPr marL="0" indent="0" algn="l">
              <a:buNone/>
              <a:defRPr sz="1650" cap="none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650"/>
            </a:lvl2pPr>
            <a:lvl3pPr marL="685800" indent="0" algn="ctr">
              <a:buNone/>
              <a:defRPr sz="165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021C7F0-40EF-4AFC-B10A-099C12178B0D}" type="datetime1">
              <a:rPr lang="ru-RU" noProof="0" smtClean="0"/>
              <a:t>26.03.2020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7199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 6"/>
          <p:cNvSpPr/>
          <p:nvPr/>
        </p:nvSpPr>
        <p:spPr>
          <a:xfrm>
            <a:off x="1" y="762000"/>
            <a:ext cx="6856214" cy="53340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ru-RU" sz="1350" noProof="0"/>
          </a:p>
        </p:txBody>
      </p:sp>
      <p:sp>
        <p:nvSpPr>
          <p:cNvPr id="8" name="Прямоугольник 7"/>
          <p:cNvSpPr/>
          <p:nvPr/>
        </p:nvSpPr>
        <p:spPr>
          <a:xfrm>
            <a:off x="6952697" y="762000"/>
            <a:ext cx="2193989" cy="5334001"/>
          </a:xfrm>
          <a:prstGeom prst="rect">
            <a:avLst/>
          </a:prstGeom>
          <a:solidFill>
            <a:schemeClr val="tx1">
              <a:lumMod val="65000"/>
              <a:alpha val="4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802386" y="1298448"/>
            <a:ext cx="5486400" cy="3255264"/>
          </a:xfrm>
        </p:spPr>
        <p:txBody>
          <a:bodyPr rtlCol="0" anchor="b">
            <a:normAutofit/>
          </a:bodyPr>
          <a:lstStyle>
            <a:lvl1pPr algn="l">
              <a:defRPr sz="4425" spc="-75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825011" y="4670246"/>
            <a:ext cx="5486400" cy="914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50" cap="none" spc="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650"/>
            </a:lvl2pPr>
            <a:lvl3pPr marL="685800" indent="0" algn="ctr">
              <a:buNone/>
              <a:defRPr sz="165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A53D43-2BBB-40C4-87B0-0FB3DB86EA9F}" type="datetime1">
              <a:rPr lang="ru-RU" noProof="0" smtClean="0"/>
              <a:t>26.03.2020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96248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B40D05C-B196-4463-8AF0-FECF8B476CA5}"/>
              </a:ext>
            </a:extLst>
          </p:cNvPr>
          <p:cNvSpPr/>
          <p:nvPr userDrawn="1"/>
        </p:nvSpPr>
        <p:spPr>
          <a:xfrm>
            <a:off x="2778781" y="763793"/>
            <a:ext cx="5892964" cy="533525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ru-RU" sz="1350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B6EBED2C-F3CC-43CD-9D5D-53C48DD4A17C}"/>
              </a:ext>
            </a:extLst>
          </p:cNvPr>
          <p:cNvSpPr/>
          <p:nvPr userDrawn="1"/>
        </p:nvSpPr>
        <p:spPr>
          <a:xfrm>
            <a:off x="8861433" y="745000"/>
            <a:ext cx="288501" cy="534490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ru-RU" sz="100" noProof="0"/>
          </a:p>
        </p:txBody>
      </p:sp>
      <p:sp>
        <p:nvSpPr>
          <p:cNvPr id="11" name="Прямоугольник 10">
            <a:extLst>
              <a:ext uri="{FF2B5EF4-FFF2-40B4-BE49-F238E27FC236}">
                <a16:creationId xmlns:a16="http://schemas.microsoft.com/office/drawing/2014/main" xmlns="" id="{D2988879-231C-4C2A-8B72-7EC0AB5CA21B}"/>
              </a:ext>
            </a:extLst>
          </p:cNvPr>
          <p:cNvSpPr/>
          <p:nvPr userDrawn="1"/>
        </p:nvSpPr>
        <p:spPr>
          <a:xfrm>
            <a:off x="1" y="745000"/>
            <a:ext cx="2572532" cy="533095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89689" y="2043954"/>
            <a:ext cx="2210612" cy="3681067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2F5601C1-348E-4149-A60A-012B14EBE97F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xmlns="" id="{3A6C3BCD-F202-467A-ABBA-F38FC29898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6849" y="6356351"/>
            <a:ext cx="2057400" cy="365125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B8B166D3-6FA8-40F2-BFBE-02A07B84285B}" type="datetime1">
              <a:rPr lang="ru-RU" noProof="0" smtClean="0"/>
              <a:t>26.03.2020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01603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Верхний_заголовок">
    <p:bg bwMode="black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9" name="Прямоугольник 8">
            <a:extLst>
              <a:ext uri="{FF2B5EF4-FFF2-40B4-BE49-F238E27FC236}">
                <a16:creationId xmlns:a16="http://schemas.microsoft.com/office/drawing/2014/main" xmlns="" id="{052B1BB7-5686-45D5-B55F-9490788630D1}"/>
              </a:ext>
            </a:extLst>
          </p:cNvPr>
          <p:cNvSpPr/>
          <p:nvPr userDrawn="1"/>
        </p:nvSpPr>
        <p:spPr>
          <a:xfrm>
            <a:off x="-1" y="2526526"/>
            <a:ext cx="877847" cy="3563377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12" name="Прямоугольник 11">
            <a:extLst>
              <a:ext uri="{FF2B5EF4-FFF2-40B4-BE49-F238E27FC236}">
                <a16:creationId xmlns:a16="http://schemas.microsoft.com/office/drawing/2014/main" xmlns="" id="{43DCC77D-E83C-469F-89CD-6BA43360ABC8}"/>
              </a:ext>
            </a:extLst>
          </p:cNvPr>
          <p:cNvSpPr/>
          <p:nvPr userDrawn="1"/>
        </p:nvSpPr>
        <p:spPr>
          <a:xfrm>
            <a:off x="0" y="758953"/>
            <a:ext cx="8179482" cy="165937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26324FCD-DB02-475A-A176-06E8E5A51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981" y="868680"/>
            <a:ext cx="6442563" cy="1434906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4" name="Прямоугольник 13">
            <a:extLst>
              <a:ext uri="{FF2B5EF4-FFF2-40B4-BE49-F238E27FC236}">
                <a16:creationId xmlns:a16="http://schemas.microsoft.com/office/drawing/2014/main" xmlns="" id="{89177FE1-3E6C-4964-8ECF-7A59B762B0E4}"/>
              </a:ext>
            </a:extLst>
          </p:cNvPr>
          <p:cNvSpPr/>
          <p:nvPr userDrawn="1"/>
        </p:nvSpPr>
        <p:spPr>
          <a:xfrm>
            <a:off x="8260900" y="759507"/>
            <a:ext cx="877847" cy="1659371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22" name="Прямоугольник 21">
            <a:extLst>
              <a:ext uri="{FF2B5EF4-FFF2-40B4-BE49-F238E27FC236}">
                <a16:creationId xmlns:a16="http://schemas.microsoft.com/office/drawing/2014/main" xmlns="" id="{C6428E5B-816F-4CA0-B9A7-CB6107D35533}"/>
              </a:ext>
            </a:extLst>
          </p:cNvPr>
          <p:cNvSpPr/>
          <p:nvPr userDrawn="1"/>
        </p:nvSpPr>
        <p:spPr>
          <a:xfrm>
            <a:off x="965858" y="2526526"/>
            <a:ext cx="8179481" cy="3563377"/>
          </a:xfrm>
          <a:prstGeom prst="rect">
            <a:avLst/>
          </a:prstGeom>
          <a:solidFill>
            <a:schemeClr val="tx1">
              <a:alpha val="847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xmlns="" id="{F0772FB0-32ED-4DB8-9F56-587A5BEF3F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37981" y="2684771"/>
            <a:ext cx="6840162" cy="3304549"/>
          </a:xfrm>
        </p:spPr>
        <p:txBody>
          <a:bodyPr rtlCol="0" anchor="ctr" anchorCtr="0">
            <a:normAutofit/>
          </a:bodyPr>
          <a:lstStyle>
            <a:lvl1pPr marL="257175" indent="-257175">
              <a:buFont typeface="Arial" panose="020B0604020202020204" pitchFamily="34" charset="0"/>
              <a:buChar char="•"/>
              <a:defRPr sz="1650" cap="none" spc="0" baseline="0">
                <a:solidFill>
                  <a:schemeClr val="bg2"/>
                </a:solidFill>
              </a:defRPr>
            </a:lvl1pPr>
            <a:lvl2pPr marL="557213" indent="-214313">
              <a:buFont typeface="Arial" panose="020B0604020202020204" pitchFamily="34" charset="0"/>
              <a:buChar char="•"/>
              <a:defRPr sz="1350">
                <a:solidFill>
                  <a:schemeClr val="bg2"/>
                </a:solidFill>
              </a:defRPr>
            </a:lvl2pPr>
            <a:lvl3pPr marL="900113" indent="-214313">
              <a:buFont typeface="Arial" panose="020B0604020202020204" pitchFamily="34" charset="0"/>
              <a:buChar char="•"/>
              <a:defRPr sz="1200">
                <a:solidFill>
                  <a:schemeClr val="bg2"/>
                </a:solidFill>
              </a:defRPr>
            </a:lvl3pPr>
            <a:lvl4pPr marL="1243013" indent="-214313">
              <a:buFont typeface="Arial" panose="020B0604020202020204" pitchFamily="34" charset="0"/>
              <a:buChar char="•"/>
              <a:defRPr sz="1050">
                <a:solidFill>
                  <a:schemeClr val="bg2"/>
                </a:solidFill>
              </a:defRPr>
            </a:lvl4pPr>
            <a:lvl5pPr marL="1585913" indent="-214313">
              <a:buFont typeface="Arial" panose="020B0604020202020204" pitchFamily="34" charset="0"/>
              <a:buChar char="•"/>
              <a:defRPr sz="1050">
                <a:solidFill>
                  <a:schemeClr val="bg2"/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23" name="Дата 3">
            <a:extLst>
              <a:ext uri="{FF2B5EF4-FFF2-40B4-BE49-F238E27FC236}">
                <a16:creationId xmlns:a16="http://schemas.microsoft.com/office/drawing/2014/main" xmlns="" id="{4BB7DCFF-990A-4D13-AADC-AD1B3BABD3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6849" y="6356351"/>
            <a:ext cx="2057400" cy="365125"/>
          </a:xfrm>
        </p:spPr>
        <p:txBody>
          <a:bodyPr rtlCol="0"/>
          <a:lstStyle/>
          <a:p>
            <a:pPr rtl="0"/>
            <a:fld id="{7C3C9B07-6D41-4676-8219-02FF9A27C35E}" type="datetime1">
              <a:rPr lang="ru-RU" noProof="0" smtClean="0"/>
              <a:t>26.03.2020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16194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590D47E-B3B8-440E-9F42-8E8BF157EBFB}"/>
              </a:ext>
            </a:extLst>
          </p:cNvPr>
          <p:cNvSpPr/>
          <p:nvPr userDrawn="1"/>
        </p:nvSpPr>
        <p:spPr>
          <a:xfrm>
            <a:off x="6541962" y="761104"/>
            <a:ext cx="2602039" cy="533579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737674" y="2345168"/>
            <a:ext cx="2210612" cy="337635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9" name="Прямоугольник 8">
            <a:extLst>
              <a:ext uri="{FF2B5EF4-FFF2-40B4-BE49-F238E27FC236}">
                <a16:creationId xmlns:a16="http://schemas.microsoft.com/office/drawing/2014/main" xmlns="" id="{B1F71A73-3F86-47BC-8F23-CF55E86418C3}"/>
              </a:ext>
            </a:extLst>
          </p:cNvPr>
          <p:cNvSpPr/>
          <p:nvPr userDrawn="1"/>
        </p:nvSpPr>
        <p:spPr>
          <a:xfrm>
            <a:off x="429925" y="761104"/>
            <a:ext cx="6048869" cy="5335793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3351" y="860611"/>
            <a:ext cx="5486400" cy="5120640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2F5601C1-348E-4149-A60A-012B14EBE97F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xmlns="" id="{3A6C3BCD-F202-467A-ABBA-F38FC29898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6849" y="6356351"/>
            <a:ext cx="2057400" cy="365125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3B18DE17-3362-4EC5-85D0-9EF5BB2A0EB8}" type="datetime1">
              <a:rPr lang="ru-RU" noProof="0" smtClean="0"/>
              <a:t>26.03.2020</a:t>
            </a:fld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65CA5BF5-DE7F-4460-817D-AE1BAC336C92}"/>
              </a:ext>
            </a:extLst>
          </p:cNvPr>
          <p:cNvSpPr/>
          <p:nvPr userDrawn="1"/>
        </p:nvSpPr>
        <p:spPr>
          <a:xfrm>
            <a:off x="1" y="753036"/>
            <a:ext cx="371139" cy="5335793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</p:spTree>
    <p:extLst>
      <p:ext uri="{BB962C8B-B14F-4D97-AF65-F5344CB8AC3E}">
        <p14:creationId xmlns:p14="http://schemas.microsoft.com/office/powerpoint/2010/main" val="3417335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слева и 4 поля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B40D05C-B196-4463-8AF0-FECF8B476CA5}"/>
              </a:ext>
            </a:extLst>
          </p:cNvPr>
          <p:cNvSpPr/>
          <p:nvPr userDrawn="1"/>
        </p:nvSpPr>
        <p:spPr>
          <a:xfrm>
            <a:off x="2778781" y="763793"/>
            <a:ext cx="5892964" cy="533525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ru-RU" sz="1350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B6EBED2C-F3CC-43CD-9D5D-53C48DD4A17C}"/>
              </a:ext>
            </a:extLst>
          </p:cNvPr>
          <p:cNvSpPr/>
          <p:nvPr userDrawn="1"/>
        </p:nvSpPr>
        <p:spPr>
          <a:xfrm>
            <a:off x="8853365" y="745000"/>
            <a:ext cx="288501" cy="534490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ru-RU" sz="100" noProof="0"/>
          </a:p>
        </p:txBody>
      </p:sp>
      <p:sp>
        <p:nvSpPr>
          <p:cNvPr id="11" name="Прямоугольник 10">
            <a:extLst>
              <a:ext uri="{FF2B5EF4-FFF2-40B4-BE49-F238E27FC236}">
                <a16:creationId xmlns:a16="http://schemas.microsoft.com/office/drawing/2014/main" xmlns="" id="{D2988879-231C-4C2A-8B72-7EC0AB5CA21B}"/>
              </a:ext>
            </a:extLst>
          </p:cNvPr>
          <p:cNvSpPr/>
          <p:nvPr userDrawn="1"/>
        </p:nvSpPr>
        <p:spPr>
          <a:xfrm>
            <a:off x="1" y="745000"/>
            <a:ext cx="2572532" cy="533095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89689" y="2043954"/>
            <a:ext cx="2210612" cy="3681067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01951" y="864109"/>
            <a:ext cx="2713541" cy="2449247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2F5601C1-348E-4149-A60A-012B14EBE97F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xmlns="" id="{3A6C3BCD-F202-467A-ABBA-F38FC29898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6849" y="6356351"/>
            <a:ext cx="2057400" cy="365125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94A7A036-7454-4296-8117-F6F20BF53DE2}" type="datetime1">
              <a:rPr lang="ru-RU" noProof="0" smtClean="0"/>
              <a:t>26.03.2020</a:t>
            </a:fld>
            <a:endParaRPr lang="ru-RU" noProof="0"/>
          </a:p>
        </p:txBody>
      </p:sp>
      <p:sp>
        <p:nvSpPr>
          <p:cNvPr id="12" name="Объект 2">
            <a:extLst>
              <a:ext uri="{FF2B5EF4-FFF2-40B4-BE49-F238E27FC236}">
                <a16:creationId xmlns:a16="http://schemas.microsoft.com/office/drawing/2014/main" xmlns="" id="{671F6AA6-44A2-4F03-9FFE-66D0E2F0C92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805180" y="864109"/>
            <a:ext cx="2713541" cy="2449247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3" name="Объект 2">
            <a:extLst>
              <a:ext uri="{FF2B5EF4-FFF2-40B4-BE49-F238E27FC236}">
                <a16:creationId xmlns:a16="http://schemas.microsoft.com/office/drawing/2014/main" xmlns="" id="{81AAA51A-AC54-4EAF-98E6-2A338021A4D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2901951" y="3481578"/>
            <a:ext cx="2713541" cy="2449247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4" name="Объект 2">
            <a:extLst>
              <a:ext uri="{FF2B5EF4-FFF2-40B4-BE49-F238E27FC236}">
                <a16:creationId xmlns:a16="http://schemas.microsoft.com/office/drawing/2014/main" xmlns="" id="{7525DB2A-A40E-4DE5-8DA6-5FB847C0F0D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805180" y="3481578"/>
            <a:ext cx="2713541" cy="2449247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40386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_со_значками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9" name="Прямоугольник 8">
            <a:extLst>
              <a:ext uri="{FF2B5EF4-FFF2-40B4-BE49-F238E27FC236}">
                <a16:creationId xmlns:a16="http://schemas.microsoft.com/office/drawing/2014/main" xmlns="" id="{25CCA687-AB7D-4035-849A-4D9F7C0401C1}"/>
              </a:ext>
            </a:extLst>
          </p:cNvPr>
          <p:cNvSpPr/>
          <p:nvPr userDrawn="1"/>
        </p:nvSpPr>
        <p:spPr>
          <a:xfrm>
            <a:off x="-1" y="2526526"/>
            <a:ext cx="2301386" cy="356337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C5B57C12-8635-490F-AC5E-880EE5EFB9F2}"/>
              </a:ext>
            </a:extLst>
          </p:cNvPr>
          <p:cNvSpPr/>
          <p:nvPr userDrawn="1"/>
        </p:nvSpPr>
        <p:spPr>
          <a:xfrm>
            <a:off x="2400301" y="2526526"/>
            <a:ext cx="6361234" cy="3563377"/>
          </a:xfrm>
          <a:prstGeom prst="rect">
            <a:avLst/>
          </a:prstGeom>
          <a:solidFill>
            <a:schemeClr val="tx1">
              <a:alpha val="847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11" name="Прямоугольник 10">
            <a:extLst>
              <a:ext uri="{FF2B5EF4-FFF2-40B4-BE49-F238E27FC236}">
                <a16:creationId xmlns:a16="http://schemas.microsoft.com/office/drawing/2014/main" xmlns="" id="{9BF4D011-4812-426A-AF72-052AC843FFB5}"/>
              </a:ext>
            </a:extLst>
          </p:cNvPr>
          <p:cNvSpPr/>
          <p:nvPr userDrawn="1"/>
        </p:nvSpPr>
        <p:spPr>
          <a:xfrm>
            <a:off x="1" y="758953"/>
            <a:ext cx="2301386" cy="1659371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5933F083-BCA0-42F4-BB66-81AD5A4DA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465" y="2637692"/>
            <a:ext cx="1823408" cy="334705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4" name="Прямоугольник 13">
            <a:extLst>
              <a:ext uri="{FF2B5EF4-FFF2-40B4-BE49-F238E27FC236}">
                <a16:creationId xmlns:a16="http://schemas.microsoft.com/office/drawing/2014/main" xmlns="" id="{A40193E2-84B1-4994-8F97-4A2EBCE6D1A5}"/>
              </a:ext>
            </a:extLst>
          </p:cNvPr>
          <p:cNvSpPr/>
          <p:nvPr userDrawn="1"/>
        </p:nvSpPr>
        <p:spPr>
          <a:xfrm>
            <a:off x="8861899" y="2526525"/>
            <a:ext cx="282101" cy="3567951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3" name="Текст 2">
            <a:extLst>
              <a:ext uri="{FF2B5EF4-FFF2-40B4-BE49-F238E27FC236}">
                <a16:creationId xmlns:a16="http://schemas.microsoft.com/office/drawing/2014/main" xmlns="" id="{A3569071-305C-4C40-87F4-0EE8553B66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97956" y="2638425"/>
            <a:ext cx="6068616" cy="3346450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7" name="Дата 3">
            <a:extLst>
              <a:ext uri="{FF2B5EF4-FFF2-40B4-BE49-F238E27FC236}">
                <a16:creationId xmlns:a16="http://schemas.microsoft.com/office/drawing/2014/main" xmlns="" id="{C8501626-512F-4A26-9857-5FC55FC399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6849" y="6356351"/>
            <a:ext cx="2057400" cy="365125"/>
          </a:xfrm>
        </p:spPr>
        <p:txBody>
          <a:bodyPr rtlCol="0"/>
          <a:lstStyle/>
          <a:p>
            <a:pPr rtl="0"/>
            <a:fld id="{F4F85D31-30D9-4CCB-BFBC-30DA2A6110E4}" type="datetime1">
              <a:rPr lang="ru-RU" noProof="0" smtClean="0"/>
              <a:t>26.03.2020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09546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со значками справ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0" name="Прямоугольник 9">
            <a:extLst>
              <a:ext uri="{FF2B5EF4-FFF2-40B4-BE49-F238E27FC236}">
                <a16:creationId xmlns:a16="http://schemas.microsoft.com/office/drawing/2014/main" xmlns="" id="{C5B57C12-8635-490F-AC5E-880EE5EFB9F2}"/>
              </a:ext>
            </a:extLst>
          </p:cNvPr>
          <p:cNvSpPr/>
          <p:nvPr userDrawn="1"/>
        </p:nvSpPr>
        <p:spPr>
          <a:xfrm>
            <a:off x="395344" y="2524914"/>
            <a:ext cx="6361234" cy="3563377"/>
          </a:xfrm>
          <a:prstGeom prst="rect">
            <a:avLst/>
          </a:prstGeom>
          <a:solidFill>
            <a:schemeClr val="tx1">
              <a:alpha val="847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25CCA687-AB7D-4035-849A-4D9F7C0401C1}"/>
              </a:ext>
            </a:extLst>
          </p:cNvPr>
          <p:cNvSpPr/>
          <p:nvPr userDrawn="1"/>
        </p:nvSpPr>
        <p:spPr>
          <a:xfrm>
            <a:off x="6838548" y="2524913"/>
            <a:ext cx="2301386" cy="356337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11" name="Прямоугольник 10">
            <a:extLst>
              <a:ext uri="{FF2B5EF4-FFF2-40B4-BE49-F238E27FC236}">
                <a16:creationId xmlns:a16="http://schemas.microsoft.com/office/drawing/2014/main" xmlns="" id="{9BF4D011-4812-426A-AF72-052AC843FFB5}"/>
              </a:ext>
            </a:extLst>
          </p:cNvPr>
          <p:cNvSpPr/>
          <p:nvPr userDrawn="1"/>
        </p:nvSpPr>
        <p:spPr>
          <a:xfrm>
            <a:off x="6838548" y="765852"/>
            <a:ext cx="2301386" cy="1659371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12" name="Заголовок 1">
            <a:extLst>
              <a:ext uri="{FF2B5EF4-FFF2-40B4-BE49-F238E27FC236}">
                <a16:creationId xmlns:a16="http://schemas.microsoft.com/office/drawing/2014/main" xmlns="" id="{5933F083-BCA0-42F4-BB66-81AD5A4DA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9468" y="2641545"/>
            <a:ext cx="1823408" cy="334705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4" name="Прямоугольник 13">
            <a:extLst>
              <a:ext uri="{FF2B5EF4-FFF2-40B4-BE49-F238E27FC236}">
                <a16:creationId xmlns:a16="http://schemas.microsoft.com/office/drawing/2014/main" xmlns="" id="{A40193E2-84B1-4994-8F97-4A2EBCE6D1A5}"/>
              </a:ext>
            </a:extLst>
          </p:cNvPr>
          <p:cNvSpPr/>
          <p:nvPr userDrawn="1"/>
        </p:nvSpPr>
        <p:spPr>
          <a:xfrm>
            <a:off x="11511" y="2531098"/>
            <a:ext cx="282101" cy="3567951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3569071-305C-4C40-87F4-0EE8553B66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652" y="2633375"/>
            <a:ext cx="6068616" cy="3346450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7" name="Дата 3">
            <a:extLst>
              <a:ext uri="{FF2B5EF4-FFF2-40B4-BE49-F238E27FC236}">
                <a16:creationId xmlns:a16="http://schemas.microsoft.com/office/drawing/2014/main" xmlns="" id="{C8501626-512F-4A26-9857-5FC55FC399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6849" y="6356351"/>
            <a:ext cx="2057400" cy="365125"/>
          </a:xfrm>
        </p:spPr>
        <p:txBody>
          <a:bodyPr rtlCol="0"/>
          <a:lstStyle/>
          <a:p>
            <a:pPr rtl="0"/>
            <a:fld id="{70A5192E-B244-4604-9C9D-0D0A9834F5ED}" type="datetime1">
              <a:rPr lang="ru-RU" noProof="0" smtClean="0"/>
              <a:t>26.03.2020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660225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Бок_о_б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04FEA5CF-263B-4BE3-8A0F-4F64C91A3E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noFill/>
        </p:spPr>
        <p:txBody>
          <a:bodyPr rtlCol="0"/>
          <a:lstStyle/>
          <a:p>
            <a:pPr rtl="0"/>
            <a:r>
              <a:rPr lang="ru-RU" noProof="0"/>
              <a:t>Щелкните значок, чтобы добавить изображение</a:t>
            </a:r>
          </a:p>
        </p:txBody>
      </p:sp>
      <p:sp>
        <p:nvSpPr>
          <p:cNvPr id="9" name="Прямоугольник 8">
            <a:extLst>
              <a:ext uri="{FF2B5EF4-FFF2-40B4-BE49-F238E27FC236}">
                <a16:creationId xmlns:a16="http://schemas.microsoft.com/office/drawing/2014/main" xmlns="" id="{DB9B4BDF-0731-43A1-9FA4-B813CCABFFBD}"/>
              </a:ext>
            </a:extLst>
          </p:cNvPr>
          <p:cNvSpPr/>
          <p:nvPr userDrawn="1"/>
        </p:nvSpPr>
        <p:spPr>
          <a:xfrm>
            <a:off x="0" y="2661238"/>
            <a:ext cx="3033348" cy="3131310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10" name="Прямоугольник 9">
            <a:extLst>
              <a:ext uri="{FF2B5EF4-FFF2-40B4-BE49-F238E27FC236}">
                <a16:creationId xmlns:a16="http://schemas.microsoft.com/office/drawing/2014/main" xmlns="" id="{84E936B2-F67D-47E2-B4EF-BFB09DFAE723}"/>
              </a:ext>
            </a:extLst>
          </p:cNvPr>
          <p:cNvSpPr/>
          <p:nvPr userDrawn="1"/>
        </p:nvSpPr>
        <p:spPr>
          <a:xfrm>
            <a:off x="5809519" y="1065453"/>
            <a:ext cx="3334483" cy="472709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11" name="Прямоугольник 10">
            <a:extLst>
              <a:ext uri="{FF2B5EF4-FFF2-40B4-BE49-F238E27FC236}">
                <a16:creationId xmlns:a16="http://schemas.microsoft.com/office/drawing/2014/main" xmlns="" id="{49D99AE2-0582-4909-A290-DE0718ED189B}"/>
              </a:ext>
            </a:extLst>
          </p:cNvPr>
          <p:cNvSpPr/>
          <p:nvPr userDrawn="1"/>
        </p:nvSpPr>
        <p:spPr>
          <a:xfrm>
            <a:off x="2" y="1065452"/>
            <a:ext cx="3033349" cy="1478849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12" name="Заголовок 1">
            <a:extLst>
              <a:ext uri="{FF2B5EF4-FFF2-40B4-BE49-F238E27FC236}">
                <a16:creationId xmlns:a16="http://schemas.microsoft.com/office/drawing/2014/main" xmlns="" id="{A0F68EA6-727E-4DCD-8AC2-A483CE5A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7" y="2795380"/>
            <a:ext cx="2527134" cy="288023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sz="2250" noProof="0" smtClean="0"/>
              <a:t>Образец заголовка</a:t>
            </a:r>
            <a:endParaRPr lang="ru-RU" sz="2250" noProof="0"/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xmlns="" id="{FC504EF3-1237-4467-9FD5-E0E43C1BA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6898" y="1206482"/>
            <a:ext cx="3059723" cy="4469129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4" name="Дата 3">
            <a:extLst>
              <a:ext uri="{FF2B5EF4-FFF2-40B4-BE49-F238E27FC236}">
                <a16:creationId xmlns:a16="http://schemas.microsoft.com/office/drawing/2014/main" xmlns="" id="{668056DE-DA3F-41EF-A93F-C50A4A789D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6849" y="6356351"/>
            <a:ext cx="2057400" cy="365125"/>
          </a:xfrm>
        </p:spPr>
        <p:txBody>
          <a:bodyPr rtlCol="0"/>
          <a:lstStyle/>
          <a:p>
            <a:pPr rtl="0"/>
            <a:fld id="{5FDD7983-BA94-46FB-841A-EC7F400B8864}" type="datetime1">
              <a:rPr lang="ru-RU" noProof="0" smtClean="0"/>
              <a:t>26.03.2020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18146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равнение">
    <p:bg bwMode="black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9" name="Прямоугольник 8">
            <a:extLst>
              <a:ext uri="{FF2B5EF4-FFF2-40B4-BE49-F238E27FC236}">
                <a16:creationId xmlns:a16="http://schemas.microsoft.com/office/drawing/2014/main" xmlns="" id="{052B1BB7-5686-45D5-B55F-9490788630D1}"/>
              </a:ext>
            </a:extLst>
          </p:cNvPr>
          <p:cNvSpPr/>
          <p:nvPr userDrawn="1"/>
        </p:nvSpPr>
        <p:spPr>
          <a:xfrm>
            <a:off x="-1" y="2526526"/>
            <a:ext cx="1223129" cy="3563377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12" name="Прямоугольник 11">
            <a:extLst>
              <a:ext uri="{FF2B5EF4-FFF2-40B4-BE49-F238E27FC236}">
                <a16:creationId xmlns:a16="http://schemas.microsoft.com/office/drawing/2014/main" xmlns="" id="{43DCC77D-E83C-469F-89CD-6BA43360ABC8}"/>
              </a:ext>
            </a:extLst>
          </p:cNvPr>
          <p:cNvSpPr/>
          <p:nvPr userDrawn="1"/>
        </p:nvSpPr>
        <p:spPr>
          <a:xfrm>
            <a:off x="0" y="758953"/>
            <a:ext cx="8179482" cy="165937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26324FCD-DB02-475A-A176-06E8E5A51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981" y="868680"/>
            <a:ext cx="6442563" cy="1434906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4" name="Прямоугольник 13">
            <a:extLst>
              <a:ext uri="{FF2B5EF4-FFF2-40B4-BE49-F238E27FC236}">
                <a16:creationId xmlns:a16="http://schemas.microsoft.com/office/drawing/2014/main" xmlns="" id="{89177FE1-3E6C-4964-8ECF-7A59B762B0E4}"/>
              </a:ext>
            </a:extLst>
          </p:cNvPr>
          <p:cNvSpPr/>
          <p:nvPr userDrawn="1"/>
        </p:nvSpPr>
        <p:spPr>
          <a:xfrm>
            <a:off x="8260900" y="759507"/>
            <a:ext cx="877847" cy="1659371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22" name="Прямоугольник 21">
            <a:extLst>
              <a:ext uri="{FF2B5EF4-FFF2-40B4-BE49-F238E27FC236}">
                <a16:creationId xmlns:a16="http://schemas.microsoft.com/office/drawing/2014/main" xmlns="" id="{C6428E5B-816F-4CA0-B9A7-CB6107D35533}"/>
              </a:ext>
            </a:extLst>
          </p:cNvPr>
          <p:cNvSpPr/>
          <p:nvPr userDrawn="1"/>
        </p:nvSpPr>
        <p:spPr>
          <a:xfrm>
            <a:off x="1223128" y="2526526"/>
            <a:ext cx="7931012" cy="3563377"/>
          </a:xfrm>
          <a:prstGeom prst="rect">
            <a:avLst/>
          </a:prstGeom>
          <a:solidFill>
            <a:schemeClr val="tx1">
              <a:alpha val="847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23" name="Дата 3">
            <a:extLst>
              <a:ext uri="{FF2B5EF4-FFF2-40B4-BE49-F238E27FC236}">
                <a16:creationId xmlns:a16="http://schemas.microsoft.com/office/drawing/2014/main" xmlns="" id="{4BB7DCFF-990A-4D13-AADC-AD1B3BABD3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6849" y="6356351"/>
            <a:ext cx="2057400" cy="365125"/>
          </a:xfrm>
        </p:spPr>
        <p:txBody>
          <a:bodyPr rtlCol="0"/>
          <a:lstStyle/>
          <a:p>
            <a:pPr rtl="0"/>
            <a:fld id="{B51E8FE5-EA67-4F3C-A724-A41B310EEB17}" type="datetime1">
              <a:rPr lang="ru-RU" noProof="0" smtClean="0"/>
              <a:t>26.03.2020</a:t>
            </a:fld>
            <a:endParaRPr lang="ru-RU" noProof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xmlns="" id="{BD1906FD-7264-467E-8A95-6A1598BBAE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37981" y="2684770"/>
            <a:ext cx="3160201" cy="521833"/>
          </a:xfrm>
        </p:spPr>
        <p:txBody>
          <a:bodyPr rtlCol="0" anchor="b">
            <a:norm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9" name="Текст 4">
            <a:extLst>
              <a:ext uri="{FF2B5EF4-FFF2-40B4-BE49-F238E27FC236}">
                <a16:creationId xmlns:a16="http://schemas.microsoft.com/office/drawing/2014/main" xmlns="" id="{1D9479BE-4889-4C54-8C9E-50648BC023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2684770"/>
            <a:ext cx="3548993" cy="521833"/>
          </a:xfrm>
        </p:spPr>
        <p:txBody>
          <a:bodyPr rtlCol="0" anchor="b">
            <a:normAutofit/>
          </a:bodyPr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0" name="Объект 5">
            <a:extLst>
              <a:ext uri="{FF2B5EF4-FFF2-40B4-BE49-F238E27FC236}">
                <a16:creationId xmlns:a16="http://schemas.microsoft.com/office/drawing/2014/main" xmlns="" id="{8CBEFBB2-2C32-4339-A0D7-FE21D7329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3225244"/>
            <a:ext cx="3548993" cy="2764075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21" name="Объект 3">
            <a:extLst>
              <a:ext uri="{FF2B5EF4-FFF2-40B4-BE49-F238E27FC236}">
                <a16:creationId xmlns:a16="http://schemas.microsoft.com/office/drawing/2014/main" xmlns="" id="{9D350AFD-FA04-40B5-BB0C-750B91312F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37981" y="3225244"/>
            <a:ext cx="3160201" cy="2764075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268119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Два объекта">
    <p:bg bwMode="black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9" name="Прямоугольник 8">
            <a:extLst>
              <a:ext uri="{FF2B5EF4-FFF2-40B4-BE49-F238E27FC236}">
                <a16:creationId xmlns:a16="http://schemas.microsoft.com/office/drawing/2014/main" xmlns="" id="{052B1BB7-5686-45D5-B55F-9490788630D1}"/>
              </a:ext>
            </a:extLst>
          </p:cNvPr>
          <p:cNvSpPr/>
          <p:nvPr userDrawn="1"/>
        </p:nvSpPr>
        <p:spPr>
          <a:xfrm>
            <a:off x="-1" y="2526526"/>
            <a:ext cx="1223129" cy="3563377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12" name="Прямоугольник 11">
            <a:extLst>
              <a:ext uri="{FF2B5EF4-FFF2-40B4-BE49-F238E27FC236}">
                <a16:creationId xmlns:a16="http://schemas.microsoft.com/office/drawing/2014/main" xmlns="" id="{43DCC77D-E83C-469F-89CD-6BA43360ABC8}"/>
              </a:ext>
            </a:extLst>
          </p:cNvPr>
          <p:cNvSpPr/>
          <p:nvPr userDrawn="1"/>
        </p:nvSpPr>
        <p:spPr>
          <a:xfrm>
            <a:off x="0" y="758953"/>
            <a:ext cx="8179482" cy="165937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26324FCD-DB02-475A-A176-06E8E5A51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981" y="868680"/>
            <a:ext cx="6442563" cy="1434906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4" name="Прямоугольник 13">
            <a:extLst>
              <a:ext uri="{FF2B5EF4-FFF2-40B4-BE49-F238E27FC236}">
                <a16:creationId xmlns:a16="http://schemas.microsoft.com/office/drawing/2014/main" xmlns="" id="{89177FE1-3E6C-4964-8ECF-7A59B762B0E4}"/>
              </a:ext>
            </a:extLst>
          </p:cNvPr>
          <p:cNvSpPr/>
          <p:nvPr userDrawn="1"/>
        </p:nvSpPr>
        <p:spPr>
          <a:xfrm>
            <a:off x="8260900" y="759507"/>
            <a:ext cx="877847" cy="1659371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22" name="Прямоугольник 21">
            <a:extLst>
              <a:ext uri="{FF2B5EF4-FFF2-40B4-BE49-F238E27FC236}">
                <a16:creationId xmlns:a16="http://schemas.microsoft.com/office/drawing/2014/main" xmlns="" id="{C6428E5B-816F-4CA0-B9A7-CB6107D35533}"/>
              </a:ext>
            </a:extLst>
          </p:cNvPr>
          <p:cNvSpPr/>
          <p:nvPr userDrawn="1"/>
        </p:nvSpPr>
        <p:spPr>
          <a:xfrm>
            <a:off x="1223128" y="2526526"/>
            <a:ext cx="7931012" cy="3563377"/>
          </a:xfrm>
          <a:prstGeom prst="rect">
            <a:avLst/>
          </a:prstGeom>
          <a:solidFill>
            <a:schemeClr val="tx1">
              <a:alpha val="847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23" name="Дата 3">
            <a:extLst>
              <a:ext uri="{FF2B5EF4-FFF2-40B4-BE49-F238E27FC236}">
                <a16:creationId xmlns:a16="http://schemas.microsoft.com/office/drawing/2014/main" xmlns="" id="{4BB7DCFF-990A-4D13-AADC-AD1B3BABD3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6849" y="6356351"/>
            <a:ext cx="2057400" cy="365125"/>
          </a:xfrm>
        </p:spPr>
        <p:txBody>
          <a:bodyPr rtlCol="0"/>
          <a:lstStyle/>
          <a:p>
            <a:pPr rtl="0"/>
            <a:fld id="{B24580CC-5159-4988-A4AE-EE956C03BAAE}" type="datetime1">
              <a:rPr lang="ru-RU" noProof="0" smtClean="0"/>
              <a:t>26.03.2020</a:t>
            </a:fld>
            <a:endParaRPr lang="ru-RU" noProof="0"/>
          </a:p>
        </p:txBody>
      </p:sp>
      <p:sp>
        <p:nvSpPr>
          <p:cNvPr id="16" name="Объект 2">
            <a:extLst>
              <a:ext uri="{FF2B5EF4-FFF2-40B4-BE49-F238E27FC236}">
                <a16:creationId xmlns:a16="http://schemas.microsoft.com/office/drawing/2014/main" xmlns="" id="{378439C3-2539-4484-8848-B8140826D7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37980" y="2684770"/>
            <a:ext cx="3176870" cy="330454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21" name="Объект 3">
            <a:extLst>
              <a:ext uri="{FF2B5EF4-FFF2-40B4-BE49-F238E27FC236}">
                <a16:creationId xmlns:a16="http://schemas.microsoft.com/office/drawing/2014/main" xmlns="" id="{AC8FBFBF-CD25-4076-8A61-06DD30C048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1" y="2684769"/>
            <a:ext cx="3548993" cy="330454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72323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B40D05C-B196-4463-8AF0-FECF8B476CA5}"/>
              </a:ext>
            </a:extLst>
          </p:cNvPr>
          <p:cNvSpPr/>
          <p:nvPr userDrawn="1"/>
        </p:nvSpPr>
        <p:spPr>
          <a:xfrm>
            <a:off x="2778781" y="763793"/>
            <a:ext cx="5892964" cy="533525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ru-RU" sz="1350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B6EBED2C-F3CC-43CD-9D5D-53C48DD4A17C}"/>
              </a:ext>
            </a:extLst>
          </p:cNvPr>
          <p:cNvSpPr/>
          <p:nvPr userDrawn="1"/>
        </p:nvSpPr>
        <p:spPr>
          <a:xfrm>
            <a:off x="8853365" y="745000"/>
            <a:ext cx="288501" cy="534490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ru-RU" sz="100" noProof="0"/>
          </a:p>
        </p:txBody>
      </p:sp>
      <p:sp>
        <p:nvSpPr>
          <p:cNvPr id="11" name="Прямоугольник 10">
            <a:extLst>
              <a:ext uri="{FF2B5EF4-FFF2-40B4-BE49-F238E27FC236}">
                <a16:creationId xmlns:a16="http://schemas.microsoft.com/office/drawing/2014/main" xmlns="" id="{D2988879-231C-4C2A-8B72-7EC0AB5CA21B}"/>
              </a:ext>
            </a:extLst>
          </p:cNvPr>
          <p:cNvSpPr/>
          <p:nvPr userDrawn="1"/>
        </p:nvSpPr>
        <p:spPr>
          <a:xfrm>
            <a:off x="1" y="745000"/>
            <a:ext cx="2572532" cy="533095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89689" y="864110"/>
            <a:ext cx="2210612" cy="182253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2F5601C1-348E-4149-A60A-012B14EBE97F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xmlns="" id="{3A6C3BCD-F202-467A-ABBA-F38FC29898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6849" y="6356351"/>
            <a:ext cx="2057400" cy="365125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0D6C4876-2D97-4EA8-A943-C19A5E9959A2}" type="datetime1">
              <a:rPr lang="ru-RU" noProof="0" smtClean="0"/>
              <a:t>26.03.2020</a:t>
            </a:fld>
            <a:endParaRPr lang="ru-RU" noProof="0"/>
          </a:p>
        </p:txBody>
      </p:sp>
      <p:sp>
        <p:nvSpPr>
          <p:cNvPr id="16" name="Текст 3">
            <a:extLst>
              <a:ext uri="{FF2B5EF4-FFF2-40B4-BE49-F238E27FC236}">
                <a16:creationId xmlns:a16="http://schemas.microsoft.com/office/drawing/2014/main" xmlns="" id="{E54FB1F0-6244-4B59-A42E-7B0515D37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9690" y="2686640"/>
            <a:ext cx="2210611" cy="3244184"/>
          </a:xfrm>
        </p:spPr>
        <p:txBody>
          <a:bodyPr rtlCol="0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7" name="Рисунок 2">
            <a:extLst>
              <a:ext uri="{FF2B5EF4-FFF2-40B4-BE49-F238E27FC236}">
                <a16:creationId xmlns:a16="http://schemas.microsoft.com/office/drawing/2014/main" xmlns="" id="{52A72E56-7D9E-4CDE-9E60-7770E79CF6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01951" y="864111"/>
            <a:ext cx="5614590" cy="5066714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7940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ъект с подписью">
    <p:bg bwMode="black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9" name="Прямоугольник 8">
            <a:extLst>
              <a:ext uri="{FF2B5EF4-FFF2-40B4-BE49-F238E27FC236}">
                <a16:creationId xmlns:a16="http://schemas.microsoft.com/office/drawing/2014/main" xmlns="" id="{052B1BB7-5686-45D5-B55F-9490788630D1}"/>
              </a:ext>
            </a:extLst>
          </p:cNvPr>
          <p:cNvSpPr/>
          <p:nvPr userDrawn="1"/>
        </p:nvSpPr>
        <p:spPr>
          <a:xfrm>
            <a:off x="-1" y="2526526"/>
            <a:ext cx="1223129" cy="3563377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12" name="Прямоугольник 11">
            <a:extLst>
              <a:ext uri="{FF2B5EF4-FFF2-40B4-BE49-F238E27FC236}">
                <a16:creationId xmlns:a16="http://schemas.microsoft.com/office/drawing/2014/main" xmlns="" id="{43DCC77D-E83C-469F-89CD-6BA43360ABC8}"/>
              </a:ext>
            </a:extLst>
          </p:cNvPr>
          <p:cNvSpPr/>
          <p:nvPr userDrawn="1"/>
        </p:nvSpPr>
        <p:spPr>
          <a:xfrm>
            <a:off x="0" y="758953"/>
            <a:ext cx="8179482" cy="165937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26324FCD-DB02-475A-A176-06E8E5A51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981" y="868680"/>
            <a:ext cx="6442563" cy="1434906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4" name="Прямоугольник 13">
            <a:extLst>
              <a:ext uri="{FF2B5EF4-FFF2-40B4-BE49-F238E27FC236}">
                <a16:creationId xmlns:a16="http://schemas.microsoft.com/office/drawing/2014/main" xmlns="" id="{89177FE1-3E6C-4964-8ECF-7A59B762B0E4}"/>
              </a:ext>
            </a:extLst>
          </p:cNvPr>
          <p:cNvSpPr/>
          <p:nvPr userDrawn="1"/>
        </p:nvSpPr>
        <p:spPr>
          <a:xfrm>
            <a:off x="8260900" y="759507"/>
            <a:ext cx="877847" cy="1659371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22" name="Прямоугольник 21">
            <a:extLst>
              <a:ext uri="{FF2B5EF4-FFF2-40B4-BE49-F238E27FC236}">
                <a16:creationId xmlns:a16="http://schemas.microsoft.com/office/drawing/2014/main" xmlns="" id="{C6428E5B-816F-4CA0-B9A7-CB6107D35533}"/>
              </a:ext>
            </a:extLst>
          </p:cNvPr>
          <p:cNvSpPr/>
          <p:nvPr userDrawn="1"/>
        </p:nvSpPr>
        <p:spPr>
          <a:xfrm>
            <a:off x="1223128" y="2526526"/>
            <a:ext cx="7931012" cy="3563377"/>
          </a:xfrm>
          <a:prstGeom prst="rect">
            <a:avLst/>
          </a:prstGeom>
          <a:solidFill>
            <a:schemeClr val="tx1">
              <a:alpha val="847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23" name="Дата 3">
            <a:extLst>
              <a:ext uri="{FF2B5EF4-FFF2-40B4-BE49-F238E27FC236}">
                <a16:creationId xmlns:a16="http://schemas.microsoft.com/office/drawing/2014/main" xmlns="" id="{4BB7DCFF-990A-4D13-AADC-AD1B3BABD3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6849" y="6356351"/>
            <a:ext cx="2057400" cy="365125"/>
          </a:xfrm>
        </p:spPr>
        <p:txBody>
          <a:bodyPr rtlCol="0"/>
          <a:lstStyle/>
          <a:p>
            <a:pPr rtl="0"/>
            <a:fld id="{FAADDDE1-5687-472C-A811-807B5010DC41}" type="datetime1">
              <a:rPr lang="ru-RU" noProof="0" smtClean="0"/>
              <a:t>26.03.2020</a:t>
            </a:fld>
            <a:endParaRPr lang="ru-RU" noProof="0"/>
          </a:p>
        </p:txBody>
      </p:sp>
      <p:sp>
        <p:nvSpPr>
          <p:cNvPr id="15" name="Текст 3">
            <a:extLst>
              <a:ext uri="{FF2B5EF4-FFF2-40B4-BE49-F238E27FC236}">
                <a16:creationId xmlns:a16="http://schemas.microsoft.com/office/drawing/2014/main" xmlns="" id="{465B3165-6F10-4D0F-9BC8-B4C451444D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6849" y="2684770"/>
            <a:ext cx="944861" cy="3304548"/>
          </a:xfrm>
        </p:spPr>
        <p:txBody>
          <a:bodyPr rtlCol="0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xmlns="" id="{C0EC084C-1181-4416-B55B-179995FCE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7981" y="2684770"/>
            <a:ext cx="6840163" cy="3304548"/>
          </a:xfrm>
        </p:spPr>
        <p:txBody>
          <a:bodyPr rtlCol="0">
            <a:normAutofit/>
          </a:bodyPr>
          <a:lstStyle>
            <a:lvl1pPr>
              <a:defRPr sz="1500">
                <a:solidFill>
                  <a:schemeClr val="tx2"/>
                </a:solidFill>
              </a:defRPr>
            </a:lvl1pPr>
            <a:lvl2pPr>
              <a:defRPr sz="1350">
                <a:solidFill>
                  <a:schemeClr val="tx2"/>
                </a:solidFill>
              </a:defRPr>
            </a:lvl2pPr>
            <a:lvl3pPr>
              <a:defRPr sz="1200">
                <a:solidFill>
                  <a:schemeClr val="tx2"/>
                </a:solidFill>
              </a:defRPr>
            </a:lvl3pPr>
            <a:lvl4pPr>
              <a:defRPr sz="1050">
                <a:solidFill>
                  <a:schemeClr val="tx2"/>
                </a:solidFill>
              </a:defRPr>
            </a:lvl4pPr>
            <a:lvl5pPr>
              <a:defRPr sz="1050">
                <a:solidFill>
                  <a:schemeClr val="tx2"/>
                </a:solidFill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2160952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олько заголовок">
    <p:bg bwMode="black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9" name="Прямоугольник 8">
            <a:extLst>
              <a:ext uri="{FF2B5EF4-FFF2-40B4-BE49-F238E27FC236}">
                <a16:creationId xmlns:a16="http://schemas.microsoft.com/office/drawing/2014/main" xmlns="" id="{052B1BB7-5686-45D5-B55F-9490788630D1}"/>
              </a:ext>
            </a:extLst>
          </p:cNvPr>
          <p:cNvSpPr/>
          <p:nvPr userDrawn="1"/>
        </p:nvSpPr>
        <p:spPr>
          <a:xfrm>
            <a:off x="-1" y="2526526"/>
            <a:ext cx="877847" cy="3563377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12" name="Прямоугольник 11">
            <a:extLst>
              <a:ext uri="{FF2B5EF4-FFF2-40B4-BE49-F238E27FC236}">
                <a16:creationId xmlns:a16="http://schemas.microsoft.com/office/drawing/2014/main" xmlns="" id="{43DCC77D-E83C-469F-89CD-6BA43360ABC8}"/>
              </a:ext>
            </a:extLst>
          </p:cNvPr>
          <p:cNvSpPr/>
          <p:nvPr userDrawn="1"/>
        </p:nvSpPr>
        <p:spPr>
          <a:xfrm>
            <a:off x="0" y="758953"/>
            <a:ext cx="8179482" cy="165937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26324FCD-DB02-475A-A176-06E8E5A51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981" y="868680"/>
            <a:ext cx="6442563" cy="1434906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4" name="Прямоугольник 13">
            <a:extLst>
              <a:ext uri="{FF2B5EF4-FFF2-40B4-BE49-F238E27FC236}">
                <a16:creationId xmlns:a16="http://schemas.microsoft.com/office/drawing/2014/main" xmlns="" id="{89177FE1-3E6C-4964-8ECF-7A59B762B0E4}"/>
              </a:ext>
            </a:extLst>
          </p:cNvPr>
          <p:cNvSpPr/>
          <p:nvPr userDrawn="1"/>
        </p:nvSpPr>
        <p:spPr>
          <a:xfrm>
            <a:off x="8260900" y="759507"/>
            <a:ext cx="877847" cy="1659371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22" name="Прямоугольник 21">
            <a:extLst>
              <a:ext uri="{FF2B5EF4-FFF2-40B4-BE49-F238E27FC236}">
                <a16:creationId xmlns:a16="http://schemas.microsoft.com/office/drawing/2014/main" xmlns="" id="{C6428E5B-816F-4CA0-B9A7-CB6107D35533}"/>
              </a:ext>
            </a:extLst>
          </p:cNvPr>
          <p:cNvSpPr/>
          <p:nvPr userDrawn="1"/>
        </p:nvSpPr>
        <p:spPr>
          <a:xfrm>
            <a:off x="965858" y="2526526"/>
            <a:ext cx="8179481" cy="3563377"/>
          </a:xfrm>
          <a:prstGeom prst="rect">
            <a:avLst/>
          </a:prstGeom>
          <a:solidFill>
            <a:schemeClr val="tx1">
              <a:alpha val="847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/>
          </a:p>
        </p:txBody>
      </p:sp>
      <p:sp>
        <p:nvSpPr>
          <p:cNvPr id="23" name="Дата 3">
            <a:extLst>
              <a:ext uri="{FF2B5EF4-FFF2-40B4-BE49-F238E27FC236}">
                <a16:creationId xmlns:a16="http://schemas.microsoft.com/office/drawing/2014/main" xmlns="" id="{4BB7DCFF-990A-4D13-AADC-AD1B3BABD3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6849" y="6356351"/>
            <a:ext cx="2057400" cy="365125"/>
          </a:xfrm>
        </p:spPr>
        <p:txBody>
          <a:bodyPr rtlCol="0"/>
          <a:lstStyle/>
          <a:p>
            <a:pPr rtl="0"/>
            <a:fld id="{F7AD0F47-57E3-4AC3-984A-DAF7157D7D7E}" type="datetime1">
              <a:rPr lang="ru-RU" noProof="0" smtClean="0"/>
              <a:t>26.03.2020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60072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Дата 3">
            <a:extLst>
              <a:ext uri="{FF2B5EF4-FFF2-40B4-BE49-F238E27FC236}">
                <a16:creationId xmlns:a16="http://schemas.microsoft.com/office/drawing/2014/main" xmlns="" id="{5AA5E670-4D55-43E7-A5BE-FE9C80961E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6849" y="6356351"/>
            <a:ext cx="2057400" cy="365125"/>
          </a:xfrm>
        </p:spPr>
        <p:txBody>
          <a:bodyPr rtlCol="0"/>
          <a:lstStyle/>
          <a:p>
            <a:pPr rtl="0"/>
            <a:fld id="{D1DEA936-597A-4E9C-99DC-237277FA001A}" type="datetime1">
              <a:rPr lang="ru-RU" noProof="0" smtClean="0"/>
              <a:t>26.03.2020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21634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901951" y="864108"/>
            <a:ext cx="54864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96849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bg2"/>
                </a:solidFill>
              </a:defRPr>
            </a:lvl1pPr>
          </a:lstStyle>
          <a:p>
            <a:pPr rtl="0"/>
            <a:fld id="{A4E6D6DB-2211-497A-B522-2F77F71B89FB}" type="datetime1">
              <a:rPr lang="ru-RU" noProof="0" smtClean="0"/>
              <a:t>26.03.2020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bg2"/>
                </a:solidFill>
              </a:defRPr>
            </a:lvl1pPr>
          </a:lstStyle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975602" y="6356351"/>
            <a:ext cx="11481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bg2"/>
                </a:solidFill>
              </a:defRPr>
            </a:lvl1pPr>
          </a:lstStyle>
          <a:p>
            <a:pPr rtl="0"/>
            <a:fld id="{2F5601C1-348E-4149-A60A-012B14EBE97F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2410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62" r:id="rId3"/>
    <p:sldLayoutId id="2147483672" r:id="rId4"/>
    <p:sldLayoutId id="2147483676" r:id="rId5"/>
    <p:sldLayoutId id="2147483677" r:id="rId6"/>
    <p:sldLayoutId id="2147483673" r:id="rId7"/>
    <p:sldLayoutId id="2147483678" r:id="rId8"/>
    <p:sldLayoutId id="2147483674" r:id="rId9"/>
    <p:sldLayoutId id="2147483682" r:id="rId10"/>
    <p:sldLayoutId id="2147483684" r:id="rId11"/>
    <p:sldLayoutId id="2147483680" r:id="rId12"/>
    <p:sldLayoutId id="2147483683" r:id="rId13"/>
    <p:sldLayoutId id="2147483679" r:id="rId14"/>
    <p:sldLayoutId id="2147483667" r:id="rId15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 spc="-45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lnSpc>
          <a:spcPct val="90000"/>
        </a:lnSpc>
        <a:spcBef>
          <a:spcPts val="900"/>
        </a:spcBef>
        <a:buClr>
          <a:schemeClr val="accent1"/>
        </a:buClr>
        <a:buFont typeface="Wingdings 2" pitchFamily="18" charset="2"/>
        <a:buChar char=""/>
        <a:defRPr sz="15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1pPr>
      <a:lvl2pPr marL="514350" indent="-137160" algn="l" defTabSz="685800" rtl="0" eaLnBrk="1" latinLnBrk="0" hangingPunct="1">
        <a:lnSpc>
          <a:spcPct val="90000"/>
        </a:lnSpc>
        <a:spcBef>
          <a:spcPts val="188"/>
        </a:spcBef>
        <a:spcAft>
          <a:spcPts val="188"/>
        </a:spcAft>
        <a:buClr>
          <a:schemeClr val="accent1"/>
        </a:buClr>
        <a:buFont typeface="Wingdings 2" pitchFamily="18" charset="2"/>
        <a:buChar char=""/>
        <a:defRPr sz="135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2pPr>
      <a:lvl3pPr marL="857250" indent="-137160" algn="l" defTabSz="685800" rtl="0" eaLnBrk="1" latinLnBrk="0" hangingPunct="1">
        <a:lnSpc>
          <a:spcPct val="90000"/>
        </a:lnSpc>
        <a:spcBef>
          <a:spcPts val="188"/>
        </a:spcBef>
        <a:spcAft>
          <a:spcPts val="188"/>
        </a:spcAft>
        <a:buClr>
          <a:schemeClr val="accent1"/>
        </a:buClr>
        <a:buFont typeface="Wingdings 2" pitchFamily="18" charset="2"/>
        <a:buChar char=""/>
        <a:defRPr sz="12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3pPr>
      <a:lvl4pPr marL="1200150" indent="-137160" algn="l" defTabSz="685800" rtl="0" eaLnBrk="1" latinLnBrk="0" hangingPunct="1">
        <a:lnSpc>
          <a:spcPct val="90000"/>
        </a:lnSpc>
        <a:spcBef>
          <a:spcPts val="188"/>
        </a:spcBef>
        <a:spcAft>
          <a:spcPts val="188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4pPr>
      <a:lvl5pPr marL="1543050" indent="-137160" algn="l" defTabSz="685800" rtl="0" eaLnBrk="1" latinLnBrk="0" hangingPunct="1">
        <a:lnSpc>
          <a:spcPct val="90000"/>
        </a:lnSpc>
        <a:spcBef>
          <a:spcPts val="188"/>
        </a:spcBef>
        <a:spcAft>
          <a:spcPts val="188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188"/>
        </a:spcBef>
        <a:spcAft>
          <a:spcPts val="188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188"/>
        </a:spcBef>
        <a:spcAft>
          <a:spcPts val="188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188"/>
        </a:spcBef>
        <a:spcAft>
          <a:spcPts val="188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188"/>
        </a:spcBef>
        <a:spcAft>
          <a:spcPts val="188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5400" dirty="0" smtClean="0"/>
              <a:t>Николай Михайлович Рубцов</a:t>
            </a:r>
            <a:br>
              <a:rPr lang="ru-RU" sz="5400" dirty="0" smtClean="0"/>
            </a:br>
            <a:r>
              <a:rPr lang="ru-RU" sz="5400" dirty="0" smtClean="0"/>
              <a:t>(1936-1971)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Биография 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9328"/>
            <a:ext cx="2406711" cy="3520674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F5601C1-348E-4149-A60A-012B14EBE97F}" type="slidenum">
              <a:rPr lang="ru-RU" noProof="0" smtClean="0"/>
              <a:t>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802384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Д</a:t>
            </a:r>
            <a:r>
              <a:rPr lang="ru-RU" sz="4400" dirty="0" smtClean="0"/>
              <a:t>етство</a:t>
            </a:r>
            <a:endParaRPr lang="ru-RU" sz="4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58" t="8198" r="9559" b="8789"/>
          <a:stretch/>
        </p:blipFill>
        <p:spPr>
          <a:xfrm>
            <a:off x="210393" y="2526639"/>
            <a:ext cx="4243252" cy="35747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67386" y="2759745"/>
            <a:ext cx="425641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4">
                    <a:lumMod val="50000"/>
                  </a:schemeClr>
                </a:solidFill>
              </a:rPr>
              <a:t>Родился поэт </a:t>
            </a:r>
            <a:endParaRPr lang="ru-RU" sz="28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  <a:t>в 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</a:rPr>
              <a:t>1936 году на Севере. В селе Емецк, рядом </a:t>
            </a:r>
            <a:endParaRPr lang="ru-RU" sz="28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  <a:t>с 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</a:rPr>
              <a:t>Холмогорами Михаила Ломоносова, прошел первый год жизни Николая Рубцова.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F5601C1-348E-4149-A60A-012B14EBE97F}" type="slidenum">
              <a:rPr lang="ru-RU" noProof="0" smtClean="0"/>
              <a:t>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64711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436" y="145265"/>
            <a:ext cx="6024689" cy="42664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5657" y="4515356"/>
            <a:ext cx="88769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В 1937-м семейство Рубцовых переехало в городок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</a:rPr>
              <a:t>Няндому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 в 340 километрах южнее Архангельска, где глава семейства три года руководил потребительским кооперативом. Но и в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</a:rPr>
              <a:t>Няндоме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 Рубцовы прожили недолго – в 1941 году перебрались в Вологду, где их застала война.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F5601C1-348E-4149-A60A-012B14EBE97F}" type="slidenum">
              <a:rPr lang="ru-RU" noProof="0" smtClean="0"/>
              <a:t>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79073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87228" y="2573267"/>
            <a:ext cx="513035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Отец отправился на фронт, связь с ним утратилась. Летом 1942 года не стало матери, а вскоре </a:t>
            </a:r>
            <a:endParaRPr lang="ru-RU" sz="24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и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годовалой сестренки Николая. Боль утраты вылилась у 6-летнего мальчика в первое стихотворение. В 1964 году Николай Рубцов вспомнил о пережитом в стихе «Тихая моя родина»: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89864" y="3649509"/>
            <a:ext cx="25813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chemeClr val="accent4">
                    <a:lumMod val="50000"/>
                  </a:schemeClr>
                </a:solidFill>
              </a:rPr>
              <a:t>«Тихая моя родина!</a:t>
            </a:r>
          </a:p>
          <a:p>
            <a:r>
              <a:rPr lang="ru-RU" i="1" dirty="0">
                <a:solidFill>
                  <a:schemeClr val="accent4">
                    <a:lumMod val="50000"/>
                  </a:schemeClr>
                </a:solidFill>
              </a:rPr>
              <a:t>Ивы, река, соловьи...</a:t>
            </a:r>
          </a:p>
          <a:p>
            <a:r>
              <a:rPr lang="ru-RU" i="1" dirty="0">
                <a:solidFill>
                  <a:schemeClr val="accent4">
                    <a:lumMod val="50000"/>
                  </a:schemeClr>
                </a:solidFill>
              </a:rPr>
              <a:t>Мать моя здесь похоронена</a:t>
            </a:r>
          </a:p>
          <a:p>
            <a:r>
              <a:rPr lang="ru-RU" i="1" dirty="0">
                <a:solidFill>
                  <a:schemeClr val="accent4">
                    <a:lumMod val="50000"/>
                  </a:schemeClr>
                </a:solidFill>
              </a:rPr>
              <a:t>В детские годы мои».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F5601C1-348E-4149-A60A-012B14EBE97F}" type="slidenum">
              <a:rPr lang="ru-RU" noProof="0" smtClean="0"/>
              <a:t>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02695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" r="51159" b="-1"/>
          <a:stretch/>
        </p:blipFill>
        <p:spPr>
          <a:xfrm>
            <a:off x="279681" y="1019597"/>
            <a:ext cx="3070422" cy="41650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37397" y="1393956"/>
            <a:ext cx="5486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Николая Рубцова со старшим братом как сирот определили в детский дом в «Николах», так в народе называли село Никольское. Годы детдомовской жизни поэт вспоминал с теплотой, несмотря на полуголодное существование. Николай старательно учился и окончил в Никольском 7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классов.</a:t>
            </a:r>
            <a:endParaRPr lang="ru-RU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F5601C1-348E-4149-A60A-012B14EBE97F}" type="slidenum">
              <a:rPr lang="ru-RU" noProof="0" smtClean="0"/>
              <a:t>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74900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Ю</a:t>
            </a:r>
            <a:r>
              <a:rPr lang="ru-RU" sz="4000" dirty="0" smtClean="0"/>
              <a:t>ность</a:t>
            </a:r>
            <a:endParaRPr lang="ru-RU" sz="4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" r="51210"/>
          <a:stretch/>
        </p:blipFill>
        <p:spPr>
          <a:xfrm>
            <a:off x="498216" y="2524715"/>
            <a:ext cx="2630956" cy="35685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42011" y="2524715"/>
            <a:ext cx="5437847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Два года, начиная с 1950-го, Николай был студентом «лесного» техникума в Тотьме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После окончания год трудился кочегаром, а в 1953-м отправился в Мурманскую область, где поступил в горно-химический техникум. На втором курсе, зимой 1955 года, студента Николая Рубцова отчислили из-за проваленной сессии.</a:t>
            </a:r>
          </a:p>
          <a:p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F5601C1-348E-4149-A60A-012B14EBE97F}" type="slidenum">
              <a:rPr lang="ru-RU" noProof="0" smtClean="0"/>
              <a:t>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10734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F5601C1-348E-4149-A60A-012B14EBE97F}" type="slidenum">
              <a:rPr lang="ru-RU" noProof="0" smtClean="0"/>
              <a:t>7</a:t>
            </a:fld>
            <a:endParaRPr lang="ru-RU" noProof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00" y="119695"/>
            <a:ext cx="4384365" cy="29229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00880" y="303877"/>
            <a:ext cx="39812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4">
                    <a:lumMod val="50000"/>
                  </a:schemeClr>
                </a:solidFill>
              </a:rPr>
              <a:t>А в октябре </a:t>
            </a:r>
            <a:endParaRPr lang="ru-RU" sz="32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</a:rPr>
              <a:t>19-летнего </a:t>
            </a:r>
            <a:r>
              <a:rPr lang="ru-RU" sz="3200" dirty="0">
                <a:solidFill>
                  <a:schemeClr val="accent4">
                    <a:lumMod val="50000"/>
                  </a:schemeClr>
                </a:solidFill>
              </a:rPr>
              <a:t>поэта призвали служить на Северном флоте.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00" y="3180006"/>
            <a:ext cx="6538365" cy="3541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303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F5601C1-348E-4149-A60A-012B14EBE97F}" type="slidenum">
              <a:rPr lang="ru-RU" noProof="0" smtClean="0"/>
              <a:t>8</a:t>
            </a:fld>
            <a:endParaRPr lang="ru-RU" noProof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Т</a:t>
            </a:r>
            <a:r>
              <a:rPr lang="ru-RU" sz="4400" dirty="0" smtClean="0"/>
              <a:t>ворчество</a:t>
            </a:r>
            <a:endParaRPr lang="ru-RU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1108609" y="2727016"/>
            <a:ext cx="774407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4">
                    <a:lumMod val="50000"/>
                  </a:schemeClr>
                </a:solidFill>
              </a:rPr>
              <a:t>Демобилизовавшись в 1959 году, северянин отправился в город на Неве. Зарабатывал на жизнь, трудясь слесарем, кочегаром и заводским </a:t>
            </a:r>
            <a:r>
              <a:rPr lang="ru-RU" sz="2800" dirty="0" err="1" smtClean="0">
                <a:solidFill>
                  <a:schemeClr val="accent4">
                    <a:lumMod val="50000"/>
                  </a:schemeClr>
                </a:solidFill>
              </a:rPr>
              <a:t>шихтовальщиком</a:t>
            </a: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  <a:t>. Летом 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</a:rPr>
              <a:t>1962 года </a:t>
            </a: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  <a:t>выпустил первый 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</a:rPr>
              <a:t>поэтический сборник «Волны и скалы</a:t>
            </a: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  <a:t>».</a:t>
            </a:r>
          </a:p>
          <a:p>
            <a:endParaRPr lang="ru-RU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250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F5601C1-348E-4149-A60A-012B14EBE97F}" type="slidenum">
              <a:rPr lang="ru-RU" noProof="0" smtClean="0"/>
              <a:t>9</a:t>
            </a:fld>
            <a:endParaRPr lang="ru-RU" noProof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41" y="1828260"/>
            <a:ext cx="4417324" cy="33020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90485" y="178025"/>
            <a:ext cx="4264503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4">
                    <a:lumMod val="50000"/>
                  </a:schemeClr>
                </a:solidFill>
              </a:rPr>
              <a:t>В том же году Николай Рубцов стал студентом московского Литературного института. Пребывание в вузе не раз прерывалось: из-за ершистого характера и пристрастия к спиртному Николая отчисляли и вновь восстанавливали. Зато в эти годы вышли сборники «Лирика» и «Звезда полей».</a:t>
            </a:r>
          </a:p>
        </p:txBody>
      </p:sp>
    </p:spTree>
    <p:extLst>
      <p:ext uri="{BB962C8B-B14F-4D97-AF65-F5344CB8AC3E}">
        <p14:creationId xmlns:p14="http://schemas.microsoft.com/office/powerpoint/2010/main" val="2406818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F5601C1-348E-4149-A60A-012B14EBE97F}" type="slidenum">
              <a:rPr lang="ru-RU" noProof="0" smtClean="0"/>
              <a:t>10</a:t>
            </a:fld>
            <a:endParaRPr lang="ru-RU" noProof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316" y="388418"/>
            <a:ext cx="4361784" cy="58060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9933" y="192214"/>
            <a:ext cx="4183582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В 1969-м Николай Рубцов получил диплом и стал штатным сотрудником газеты «Вологодский комсомолец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». 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В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1969-м вышел сборник «Душа хранит», а через год последнее собрание стихов «Сосен шум». Сборник «Зеленые цветы» был готов к печати, но вышел после смерти Николая Рубцова. В 1970-х изданы поэтические сборники «Последний пароход», «Избранная лирика», «Подорожники» и «Стихотворения».</a:t>
            </a:r>
          </a:p>
        </p:txBody>
      </p:sp>
    </p:spTree>
    <p:extLst>
      <p:ext uri="{BB962C8B-B14F-4D97-AF65-F5344CB8AC3E}">
        <p14:creationId xmlns:p14="http://schemas.microsoft.com/office/powerpoint/2010/main" val="4021248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F5601C1-348E-4149-A60A-012B14EBE97F}" type="slidenum">
              <a:rPr lang="ru-RU" noProof="0" smtClean="0"/>
              <a:t>11</a:t>
            </a:fld>
            <a:endParaRPr lang="ru-RU" noProof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Личная жизнь</a:t>
            </a:r>
            <a:endParaRPr lang="ru-RU" sz="4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795" y="2565689"/>
            <a:ext cx="5352933" cy="35686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15907" y="6196359"/>
            <a:ext cx="34163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Генриетта Меньшикова</a:t>
            </a:r>
            <a:endParaRPr lang="ru-RU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94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F5601C1-348E-4149-A60A-012B14EBE97F}" type="slidenum">
              <a:rPr lang="ru-RU" noProof="0" smtClean="0"/>
              <a:t>12</a:t>
            </a:fld>
            <a:endParaRPr lang="ru-RU" noProof="0"/>
          </a:p>
        </p:txBody>
      </p:sp>
      <p:sp>
        <p:nvSpPr>
          <p:cNvPr id="3" name="TextBox 2"/>
          <p:cNvSpPr txBox="1"/>
          <p:nvPr/>
        </p:nvSpPr>
        <p:spPr>
          <a:xfrm>
            <a:off x="275130" y="809204"/>
            <a:ext cx="816486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4">
                    <a:lumMod val="50000"/>
                  </a:schemeClr>
                </a:solidFill>
              </a:rPr>
              <a:t>1962 год для поэта был насыщен событиями. Николай Рубцов поступил в литинститут и познакомился с Генриеттой Меньшиковой, женщиной, родившей ему дочь. Меньшикова жила в Никольском, где заведовала клубом. Николай Рубцов приезжал в «Николу» повидаться с одноклассниками, отдыхал и писал стихи. В начале 1963 пара сыграла свадьбу, но без официального оформления отношений. Весной того же года на свет появилась Леночка. В Никольском поэт бывал наездами – он учился в Москве.</a:t>
            </a:r>
          </a:p>
        </p:txBody>
      </p:sp>
    </p:spTree>
    <p:extLst>
      <p:ext uri="{BB962C8B-B14F-4D97-AF65-F5344CB8AC3E}">
        <p14:creationId xmlns:p14="http://schemas.microsoft.com/office/powerpoint/2010/main" val="199093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F5601C1-348E-4149-A60A-012B14EBE97F}" type="slidenum">
              <a:rPr lang="ru-RU" noProof="0" smtClean="0"/>
              <a:t>13</a:t>
            </a:fld>
            <a:endParaRPr lang="ru-RU" noProof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2552362"/>
            <a:ext cx="5198627" cy="34657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52920" y="6156296"/>
            <a:ext cx="30102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Людмила </a:t>
            </a:r>
            <a:r>
              <a:rPr lang="ru-RU" sz="2000" dirty="0" err="1" smtClean="0">
                <a:solidFill>
                  <a:schemeClr val="accent4">
                    <a:lumMod val="50000"/>
                  </a:schemeClr>
                </a:solidFill>
              </a:rPr>
              <a:t>Дербина</a:t>
            </a:r>
            <a:endParaRPr lang="ru-RU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403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F5601C1-348E-4149-A60A-012B14EBE97F}" type="slidenum">
              <a:rPr lang="ru-RU" noProof="0" smtClean="0"/>
              <a:t>14</a:t>
            </a:fld>
            <a:endParaRPr lang="ru-RU" noProof="0"/>
          </a:p>
        </p:txBody>
      </p:sp>
      <p:sp>
        <p:nvSpPr>
          <p:cNvPr id="3" name="TextBox 2"/>
          <p:cNvSpPr txBox="1"/>
          <p:nvPr/>
        </p:nvSpPr>
        <p:spPr>
          <a:xfrm>
            <a:off x="328191" y="623087"/>
            <a:ext cx="8221508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В 1963 году в институтском общежитии Рубцов познакомился с начинающей поэтессой Людмилой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</a:rPr>
              <a:t>Дербиной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. Мимолетное знакомство тогда ни к чему не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привело. Девушка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вспомнила о нем в 1967 году, когда в руки попался свежий сборник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стихов. 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Летом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Людмила приехала в Вологду и осталась с Николаем, для которого поэтесса Люся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</a:rPr>
              <a:t>Дербина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 стала роковой любовью. Их отношения ровными не назвать: у Рубцова было пристрастие к спиртному. В состоянии опьянения Николай перерождался, но запои сменялись днями покаяния. Пара то ссорилась и расставалась, то вновь мирилась. В начале января 1971 года влюбленные пришли в ЗАГС. День свадьбы назначили на 19 февраля.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1446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F5601C1-348E-4149-A60A-012B14EBE97F}" type="slidenum">
              <a:rPr lang="ru-RU" noProof="0" smtClean="0"/>
              <a:t>15</a:t>
            </a:fld>
            <a:endParaRPr lang="ru-RU" noProof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С</a:t>
            </a:r>
            <a:r>
              <a:rPr lang="ru-RU" sz="4400" dirty="0" smtClean="0"/>
              <a:t>мерть</a:t>
            </a:r>
            <a:endParaRPr lang="ru-RU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1100516" y="2937409"/>
            <a:ext cx="77117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До бракосочетания поэт не дожил ровно месяц. Его строки «Я умру в крещенские морозы» оказались пророчеством. О событиях той страшной ночи и сегодня спорят. Николая Рубцова нашли мертвым на полу квартиры. </a:t>
            </a:r>
            <a:endParaRPr lang="ru-RU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Патологоанатомы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сошлись во мнении, что причиной смерти стало удушение. Женщину осудили на 8 лет, выпустили по амнистии через 6. В интервью журналистам она рассказала, что во время ссоры той крещенской ночью у выпившего Рубцова случился инфаркт. Вины Людмила так и не признала.</a:t>
            </a:r>
          </a:p>
        </p:txBody>
      </p:sp>
    </p:spTree>
    <p:extLst>
      <p:ext uri="{BB962C8B-B14F-4D97-AF65-F5344CB8AC3E}">
        <p14:creationId xmlns:p14="http://schemas.microsoft.com/office/powerpoint/2010/main" val="394510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F5601C1-348E-4149-A60A-012B14EBE97F}" type="slidenum">
              <a:rPr lang="ru-RU" noProof="0" smtClean="0"/>
              <a:t>16</a:t>
            </a:fld>
            <a:endParaRPr lang="ru-RU" noProof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41652" y="4928049"/>
            <a:ext cx="6068615" cy="1051775"/>
          </a:xfrm>
        </p:spPr>
        <p:txBody>
          <a:bodyPr>
            <a:noAutofit/>
          </a:bodyPr>
          <a:lstStyle/>
          <a:p>
            <a:r>
              <a:rPr lang="ru-RU" sz="2800" dirty="0"/>
              <a:t>Похоронили Николая Рубцова, как он завещал, на Пошехонском кладбище в Вологде.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19" y="283220"/>
            <a:ext cx="5777713" cy="433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294901"/>
      </p:ext>
    </p:extLst>
  </p:cSld>
  <p:clrMapOvr>
    <a:masterClrMapping/>
  </p:clrMapOvr>
</p:sld>
</file>

<file path=ppt/theme/theme1.xml><?xml version="1.0" encoding="utf-8"?>
<a:theme xmlns:a="http://schemas.openxmlformats.org/drawingml/2006/main" name="Рамка">
  <a:themeElements>
    <a:clrScheme name="Custom 18">
      <a:dk1>
        <a:srgbClr val="FFFFFF"/>
      </a:dk1>
      <a:lt1>
        <a:sysClr val="window" lastClr="FFFFFF"/>
      </a:lt1>
      <a:dk2>
        <a:srgbClr val="454545"/>
      </a:dk2>
      <a:lt2>
        <a:srgbClr val="595959"/>
      </a:lt2>
      <a:accent1>
        <a:srgbClr val="586EA6"/>
      </a:accent1>
      <a:accent2>
        <a:srgbClr val="B71E42"/>
      </a:accent2>
      <a:accent3>
        <a:srgbClr val="002060"/>
      </a:accent3>
      <a:accent4>
        <a:srgbClr val="586EA6"/>
      </a:accent4>
      <a:accent5>
        <a:srgbClr val="586EA6"/>
      </a:accent5>
      <a:accent6>
        <a:srgbClr val="6892A0"/>
      </a:accent6>
      <a:hlink>
        <a:srgbClr val="B71E42"/>
      </a:hlink>
      <a:folHlink>
        <a:srgbClr val="586EA6"/>
      </a:folHlink>
    </a:clrScheme>
    <a:fontScheme name="Defaul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104603_TF00915908" id="{FE2497C7-54A3-462B-8BE8-A57CF90697E1}" vid="{AB9E0C6E-2ECD-41E8-9D0A-ED0D12377CD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C165FA1-54F4-4811-8922-8A0B396116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E0A2498-0E80-4BD8-B955-2DA7BEA40D5A}">
  <ds:schemaRefs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purl.org/dc/dcmitype/"/>
    <ds:schemaRef ds:uri="http://www.w3.org/XML/1998/namespace"/>
    <ds:schemaRef ds:uri="http://schemas.microsoft.com/office/2006/metadata/properties"/>
    <ds:schemaRef ds:uri="fb0879af-3eba-417a-a55a-ffe6dcd6ca77"/>
    <ds:schemaRef ds:uri="http://purl.org/dc/elements/1.1/"/>
    <ds:schemaRef ds:uri="http://schemas.openxmlformats.org/package/2006/metadata/core-properties"/>
    <ds:schemaRef ds:uri="6dc4bcd6-49db-4c07-9060-8acfc67cef9f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6B96E4C0-B315-4C7B-B90A-75B6C747CB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Знакомство с однокурсниками</Template>
  <TotalTime>0</TotalTime>
  <Words>725</Words>
  <Application>Microsoft Office PowerPoint</Application>
  <PresentationFormat>Экран (4:3)</PresentationFormat>
  <Paragraphs>54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Wingdings 2</vt:lpstr>
      <vt:lpstr>Рамка</vt:lpstr>
      <vt:lpstr>Николай Михайлович Рубцов (1936-1971)</vt:lpstr>
      <vt:lpstr>Детство</vt:lpstr>
      <vt:lpstr>Презентация PowerPoint</vt:lpstr>
      <vt:lpstr> </vt:lpstr>
      <vt:lpstr>Презентация PowerPoint</vt:lpstr>
      <vt:lpstr>Юность</vt:lpstr>
      <vt:lpstr>Презентация PowerPoint</vt:lpstr>
      <vt:lpstr>Творчество</vt:lpstr>
      <vt:lpstr>Презентация PowerPoint</vt:lpstr>
      <vt:lpstr>Презентация PowerPoint</vt:lpstr>
      <vt:lpstr>Личная жизнь</vt:lpstr>
      <vt:lpstr>Презентация PowerPoint</vt:lpstr>
      <vt:lpstr> </vt:lpstr>
      <vt:lpstr>Презентация PowerPoint</vt:lpstr>
      <vt:lpstr>Смерть</vt:lpstr>
      <vt:lpstr>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2020-03-26T17:29:32Z</dcterms:created>
  <dcterms:modified xsi:type="dcterms:W3CDTF">2020-03-26T19:04:49Z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