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21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advTm="6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6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advTm="600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b="1" dirty="0" smtClean="0"/>
              <a:t>Столярный верстак</a:t>
            </a:r>
            <a:endParaRPr lang="ru-RU" sz="60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4869160"/>
            <a:ext cx="6616824" cy="1752600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chemeClr val="tx1"/>
              </a:solidFill>
            </a:endParaRPr>
          </a:p>
          <a:p>
            <a:endParaRPr lang="ru-RU" sz="2000" dirty="0" smtClean="0">
              <a:solidFill>
                <a:schemeClr val="tx1"/>
              </a:solidFill>
            </a:endParaRPr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060848"/>
            <a:ext cx="6624736" cy="331236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Назначение столярного верстака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344584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400" dirty="0">
                <a:solidFill>
                  <a:schemeClr val="accent4">
                    <a:lumMod val="75000"/>
                  </a:schemeClr>
                </a:solidFill>
              </a:rPr>
              <a:t>Основным оборудованием рабочего места в школьной мастерской является специальный стол — верстак</a:t>
            </a:r>
            <a:r>
              <a:rPr lang="ru-RU" sz="4400" dirty="0" smtClean="0">
                <a:solidFill>
                  <a:schemeClr val="accent4">
                    <a:lumMod val="75000"/>
                  </a:schemeClr>
                </a:solidFill>
              </a:rPr>
              <a:t>.</a:t>
            </a: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66800"/>
          </a:xfrm>
        </p:spPr>
        <p:txBody>
          <a:bodyPr>
            <a:normAutofit/>
          </a:bodyPr>
          <a:lstStyle/>
          <a:p>
            <a:r>
              <a:rPr lang="ru-RU" dirty="0" smtClean="0"/>
              <a:t>Назначение столярного верстака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12776"/>
            <a:ext cx="8229600" cy="4325112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Для ручной обработки древесины используется столярный верстак</a:t>
            </a: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636912"/>
            <a:ext cx="7560840" cy="3843198"/>
          </a:xfrm>
          <a:prstGeom prst="rect">
            <a:avLst/>
          </a:prstGeom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836712"/>
            <a:ext cx="8280920" cy="5737126"/>
          </a:xfrm>
        </p:spPr>
      </p:pic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6984776" cy="5233070"/>
          </a:xfrm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08720"/>
            <a:ext cx="7704856" cy="5665118"/>
          </a:xfrm>
        </p:spPr>
      </p:pic>
    </p:spTree>
  </p:cSld>
  <p:clrMapOvr>
    <a:masterClrMapping/>
  </p:clrMapOvr>
  <p:transition advTm="6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908720"/>
            <a:ext cx="7920880" cy="5665118"/>
          </a:xfrm>
        </p:spPr>
      </p:pic>
    </p:spTree>
  </p:cSld>
  <p:clrMapOvr>
    <a:masterClrMapping/>
  </p:clrMapOvr>
  <p:transition advTm="600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49</TotalTime>
  <Words>20</Words>
  <Application>Microsoft Office PowerPoint</Application>
  <PresentationFormat>Экран (4:3)</PresentationFormat>
  <Paragraphs>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Городская</vt:lpstr>
      <vt:lpstr>Столярный верстак</vt:lpstr>
      <vt:lpstr>Назначение столярного верстака</vt:lpstr>
      <vt:lpstr>Назначение столярного верстака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Столярный верстак</dc:title>
  <dc:creator>Стрепетов</dc:creator>
  <cp:lastModifiedBy>Стрепетов</cp:lastModifiedBy>
  <cp:revision>8</cp:revision>
  <dcterms:created xsi:type="dcterms:W3CDTF">2018-12-02T17:50:22Z</dcterms:created>
  <dcterms:modified xsi:type="dcterms:W3CDTF">2020-11-23T17:17:35Z</dcterms:modified>
</cp:coreProperties>
</file>