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1280x1024 помидоры, балык, петрушка, Сыр, листья салата обои на рабочий стол 5386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42900"/>
            <a:ext cx="9753600" cy="73152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1604" y="142852"/>
            <a:ext cx="5286412" cy="6215106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I like to eat porridge,</a:t>
            </a:r>
            <a:br>
              <a:rPr lang="en-US" dirty="0" smtClean="0"/>
            </a:br>
            <a:r>
              <a:rPr lang="en-US" dirty="0" smtClean="0"/>
              <a:t> I like to eat cheese,</a:t>
            </a:r>
            <a:br>
              <a:rPr lang="en-US" dirty="0" smtClean="0"/>
            </a:br>
            <a:r>
              <a:rPr lang="en-US" dirty="0" smtClean="0"/>
              <a:t> I like to eat carrots,</a:t>
            </a:r>
            <a:br>
              <a:rPr lang="en-US" dirty="0" smtClean="0"/>
            </a:br>
            <a:r>
              <a:rPr lang="en-US" dirty="0" smtClean="0"/>
              <a:t> I like to eat sweets.</a:t>
            </a:r>
            <a:br>
              <a:rPr lang="en-US" dirty="0" smtClean="0"/>
            </a:br>
            <a:r>
              <a:rPr lang="en-US" dirty="0" smtClean="0"/>
              <a:t> I like to drink coffee,</a:t>
            </a:r>
            <a:br>
              <a:rPr lang="en-US" dirty="0" smtClean="0"/>
            </a:br>
            <a:r>
              <a:rPr lang="en-US" dirty="0" smtClean="0"/>
              <a:t> I like to drink milk,</a:t>
            </a:r>
            <a:br>
              <a:rPr lang="en-US" dirty="0" smtClean="0"/>
            </a:br>
            <a:r>
              <a:rPr lang="en-US" dirty="0" smtClean="0"/>
              <a:t>I like to drink juice.</a:t>
            </a:r>
            <a:br>
              <a:rPr lang="en-US" dirty="0" smtClean="0"/>
            </a:br>
            <a:r>
              <a:rPr lang="en-US" dirty="0" smtClean="0"/>
              <a:t>I am strong, I think.</a:t>
            </a:r>
            <a:br>
              <a:rPr lang="en-US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71480"/>
            <a:ext cx="8229600" cy="1143000"/>
          </a:xfrm>
        </p:spPr>
        <p:txBody>
          <a:bodyPr/>
          <a:lstStyle/>
          <a:p>
            <a:r>
              <a:rPr lang="en-US" dirty="0" smtClean="0"/>
              <a:t>Would You Like </a:t>
            </a:r>
            <a:r>
              <a:rPr lang="en-US" dirty="0" smtClean="0"/>
              <a:t>Some</a:t>
            </a:r>
            <a:r>
              <a:rPr lang="en-US" dirty="0" smtClean="0"/>
              <a:t>  </a:t>
            </a:r>
            <a:r>
              <a:rPr lang="en-US" dirty="0" smtClean="0"/>
              <a:t>Coffee</a:t>
            </a:r>
            <a:r>
              <a:rPr lang="ru-RU" dirty="0" smtClean="0"/>
              <a:t>?</a:t>
            </a:r>
            <a:endParaRPr lang="ru-RU" dirty="0"/>
          </a:p>
        </p:txBody>
      </p:sp>
      <p:pic>
        <p:nvPicPr>
          <p:cNvPr id="1026" name="Picture 2" descr="Дети и родители - Доброе утро!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285992"/>
            <a:ext cx="5191118" cy="38973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</TotalTime>
  <Words>12</Words>
  <Application>Microsoft Office PowerPoint</Application>
  <PresentationFormat>Экран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I like to eat porridge,  I like to eat cheese,  I like to eat carrots,  I like to eat sweets.  I like to drink coffee,  I like to drink milk, I like to drink juice. I am strong, I think. </vt:lpstr>
      <vt:lpstr>Would You Like Some  Coffee?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like to eat porridge,  I like to eat cheese,  I like to eat carrots,  I like to eat sweets.  I like to drink coffee,  I like to drink milk, I like to drink juice. I am strong, I think. </dc:title>
  <dc:creator>Валера</dc:creator>
  <cp:lastModifiedBy>МБОУ СОШ 43</cp:lastModifiedBy>
  <cp:revision>3</cp:revision>
  <dcterms:created xsi:type="dcterms:W3CDTF">2014-11-18T21:29:53Z</dcterms:created>
  <dcterms:modified xsi:type="dcterms:W3CDTF">2014-11-19T06:00:14Z</dcterms:modified>
</cp:coreProperties>
</file>