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7" r:id="rId4"/>
    <p:sldId id="258" r:id="rId5"/>
    <p:sldId id="261" r:id="rId6"/>
    <p:sldId id="260" r:id="rId7"/>
    <p:sldId id="262" r:id="rId8"/>
    <p:sldId id="263" r:id="rId9"/>
    <p:sldId id="265" r:id="rId10"/>
    <p:sldId id="264" r:id="rId11"/>
    <p:sldId id="259" r:id="rId12"/>
    <p:sldId id="266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79" d="100"/>
          <a:sy n="79" d="100"/>
        </p:scale>
        <p:origin x="1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93712" y="361950"/>
            <a:ext cx="8840788" cy="1752600"/>
          </a:xfrm>
        </p:spPr>
        <p:txBody>
          <a:bodyPr>
            <a:noAutofit/>
          </a:bodyPr>
          <a:lstStyle/>
          <a:p>
            <a:r>
              <a:rPr lang="en-US" sz="8800" b="1" dirty="0" smtClean="0">
                <a:solidFill>
                  <a:schemeClr val="bg1"/>
                </a:solidFill>
              </a:rPr>
              <a:t>Present Simple </a:t>
            </a:r>
            <a:endParaRPr lang="ru-RU" sz="8800" b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712" y="2891367"/>
            <a:ext cx="7735888" cy="1966383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</a:rPr>
              <a:t>Простое настоящее время</a:t>
            </a:r>
            <a:endParaRPr lang="ru-RU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946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7060"/>
            <a:ext cx="12192000" cy="401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830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7962" y="0"/>
            <a:ext cx="11679238" cy="6610350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chemeClr val="bg1"/>
                </a:solidFill>
              </a:rPr>
              <a:t>Время </a:t>
            </a:r>
            <a:r>
              <a:rPr lang="ru-RU" sz="3600" b="1" dirty="0" err="1">
                <a:solidFill>
                  <a:schemeClr val="bg1"/>
                </a:solidFill>
              </a:rPr>
              <a:t>Present</a:t>
            </a:r>
            <a:r>
              <a:rPr lang="ru-RU" sz="3600" b="1" dirty="0">
                <a:solidFill>
                  <a:schemeClr val="bg1"/>
                </a:solidFill>
              </a:rPr>
              <a:t> </a:t>
            </a:r>
            <a:r>
              <a:rPr lang="ru-RU" sz="3600" b="1" dirty="0" err="1">
                <a:solidFill>
                  <a:schemeClr val="bg1"/>
                </a:solidFill>
              </a:rPr>
              <a:t>Simple</a:t>
            </a:r>
            <a:r>
              <a:rPr lang="ru-RU" sz="3600" dirty="0">
                <a:solidFill>
                  <a:schemeClr val="bg1"/>
                </a:solidFill>
              </a:rPr>
              <a:t> обозначает действие в настоящем в широком смысле слова. </a:t>
            </a:r>
            <a:endParaRPr lang="ru-RU" sz="3600" dirty="0" smtClean="0">
              <a:solidFill>
                <a:schemeClr val="bg1"/>
              </a:solidFill>
            </a:endParaRPr>
          </a:p>
          <a:p>
            <a:r>
              <a:rPr lang="ru-RU" sz="3600" dirty="0" smtClean="0">
                <a:solidFill>
                  <a:schemeClr val="bg1"/>
                </a:solidFill>
              </a:rPr>
              <a:t>Оно </a:t>
            </a:r>
            <a:r>
              <a:rPr lang="ru-RU" sz="3600" dirty="0">
                <a:solidFill>
                  <a:schemeClr val="bg1"/>
                </a:solidFill>
              </a:rPr>
              <a:t>употребляется для обозначения обычных, регулярно повторяющихся или постоянных действий, например, когда мы говорим о чьих-либо </a:t>
            </a:r>
            <a:r>
              <a:rPr lang="ru-RU" sz="3600" u="sng" dirty="0">
                <a:solidFill>
                  <a:schemeClr val="bg1"/>
                </a:solidFill>
              </a:rPr>
              <a:t>привычках, режиме дня, расписании</a:t>
            </a:r>
            <a:r>
              <a:rPr lang="ru-RU" sz="3600" dirty="0">
                <a:solidFill>
                  <a:schemeClr val="bg1"/>
                </a:solidFill>
              </a:rPr>
              <a:t> и т. д., т. е. </a:t>
            </a:r>
            <a:r>
              <a:rPr lang="ru-RU" sz="3600" b="1" dirty="0" err="1">
                <a:solidFill>
                  <a:schemeClr val="bg1"/>
                </a:solidFill>
              </a:rPr>
              <a:t>Present</a:t>
            </a:r>
            <a:r>
              <a:rPr lang="ru-RU" sz="3600" b="1" dirty="0">
                <a:solidFill>
                  <a:schemeClr val="bg1"/>
                </a:solidFill>
              </a:rPr>
              <a:t> </a:t>
            </a:r>
            <a:r>
              <a:rPr lang="ru-RU" sz="3600" b="1" dirty="0" err="1">
                <a:solidFill>
                  <a:schemeClr val="bg1"/>
                </a:solidFill>
              </a:rPr>
              <a:t>Simple</a:t>
            </a:r>
            <a:r>
              <a:rPr lang="ru-RU" sz="3600" b="1" dirty="0">
                <a:solidFill>
                  <a:schemeClr val="bg1"/>
                </a:solidFill>
              </a:rPr>
              <a:t> </a:t>
            </a:r>
            <a:r>
              <a:rPr lang="ru-RU" sz="3600" dirty="0">
                <a:solidFill>
                  <a:schemeClr val="bg1"/>
                </a:solidFill>
              </a:rPr>
              <a:t>обозначает действия, которые происходят в настоящее время, но не привязаны именно к моменту речи.</a:t>
            </a:r>
          </a:p>
        </p:txBody>
      </p:sp>
    </p:spTree>
    <p:extLst>
      <p:ext uri="{BB962C8B-B14F-4D97-AF65-F5344CB8AC3E}">
        <p14:creationId xmlns:p14="http://schemas.microsoft.com/office/powerpoint/2010/main" val="801218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528320" y="0"/>
            <a:ext cx="13025120" cy="209296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Present Simple </a:t>
            </a:r>
            <a:r>
              <a:rPr lang="ru-RU" sz="3600" b="1" dirty="0" smtClean="0">
                <a:solidFill>
                  <a:schemeClr val="bg1"/>
                </a:solidFill>
              </a:rPr>
              <a:t>в утвердительных и отрицательных предложениях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930400"/>
            <a:ext cx="11711052" cy="469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688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606" y="798731"/>
            <a:ext cx="11393693" cy="60279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1524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cs typeface="Aharoni" panose="02010803020104030203" pitchFamily="2" charset="-79"/>
              </a:rPr>
              <a:t>Изменение окончание в формах </a:t>
            </a:r>
            <a:r>
              <a:rPr lang="en-US" sz="36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he/she/it</a:t>
            </a:r>
            <a:endParaRPr lang="ru-RU" sz="3600" b="1" dirty="0">
              <a:solidFill>
                <a:schemeClr val="bg1"/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37661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9226"/>
            <a:ext cx="12125428" cy="427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203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97930"/>
            <a:ext cx="12192000" cy="1971039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Present Simple </a:t>
            </a:r>
            <a:r>
              <a:rPr lang="ru-RU" sz="4400" b="1" dirty="0" smtClean="0">
                <a:solidFill>
                  <a:schemeClr val="bg1"/>
                </a:solidFill>
              </a:rPr>
              <a:t>в</a:t>
            </a:r>
            <a:r>
              <a:rPr lang="en-US" sz="4400" b="1" dirty="0" smtClean="0">
                <a:solidFill>
                  <a:schemeClr val="bg1"/>
                </a:solidFill>
              </a:rPr>
              <a:t> </a:t>
            </a:r>
            <a:r>
              <a:rPr lang="ru-RU" sz="4400" b="1" dirty="0" smtClean="0">
                <a:solidFill>
                  <a:schemeClr val="bg1"/>
                </a:solidFill>
              </a:rPr>
              <a:t>вопросительных предложениях</a:t>
            </a:r>
            <a:endParaRPr lang="ru-RU" sz="4400" b="1" dirty="0">
              <a:solidFill>
                <a:schemeClr val="bg1"/>
              </a:solidFill>
            </a:endParaRPr>
          </a:p>
          <a:p>
            <a:pPr algn="ctr"/>
            <a:endParaRPr lang="ru-RU" sz="4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24" y="2773769"/>
            <a:ext cx="11949151" cy="224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29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800" y="249760"/>
            <a:ext cx="9652328" cy="639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155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1980"/>
            <a:ext cx="12192000" cy="505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744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373" y="152400"/>
            <a:ext cx="9482741" cy="43053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149" y="4597680"/>
            <a:ext cx="11593903" cy="184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498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8150" y="0"/>
            <a:ext cx="11550650" cy="107272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Наречия и выражения частоты повторяемости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75" y="1072728"/>
            <a:ext cx="11841725" cy="29078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5750" y="4229100"/>
            <a:ext cx="1170305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</a:rPr>
              <a:t>o</a:t>
            </a:r>
            <a:r>
              <a:rPr lang="en-US" sz="4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nce\twice\three time… a week\a month\year</a:t>
            </a:r>
          </a:p>
          <a:p>
            <a:pPr>
              <a:lnSpc>
                <a:spcPct val="150000"/>
              </a:lnSpc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</a:rPr>
              <a:t>e</a:t>
            </a:r>
            <a:r>
              <a:rPr lang="en-US" sz="4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very day/week\month\year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6358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"/>
            <a:ext cx="12192000" cy="3047999"/>
          </a:xfrm>
        </p:spPr>
        <p:txBody>
          <a:bodyPr/>
          <a:lstStyle/>
          <a:p>
            <a:pPr marL="0" indent="0">
              <a:buNone/>
            </a:pPr>
            <a:r>
              <a:rPr lang="ru-RU" sz="3600" b="1" u="sng" dirty="0" smtClean="0">
                <a:solidFill>
                  <a:schemeClr val="bg1"/>
                </a:solidFill>
              </a:rPr>
              <a:t>Наречия частоты повторяемости в предложении стоят:</a:t>
            </a:r>
          </a:p>
          <a:p>
            <a:r>
              <a:rPr lang="ru-RU" sz="4000" b="1" dirty="0" smtClean="0">
                <a:solidFill>
                  <a:schemeClr val="bg1"/>
                </a:solidFill>
              </a:rPr>
              <a:t>Перед смысловым глаголом</a:t>
            </a:r>
          </a:p>
          <a:p>
            <a:r>
              <a:rPr lang="ru-RU" sz="4000" b="1" dirty="0" smtClean="0">
                <a:solidFill>
                  <a:schemeClr val="bg1"/>
                </a:solidFill>
              </a:rPr>
              <a:t>Но после глагола </a:t>
            </a:r>
            <a:r>
              <a:rPr lang="en-US" sz="4000" b="1" dirty="0" smtClean="0">
                <a:solidFill>
                  <a:schemeClr val="bg1"/>
                </a:solidFill>
              </a:rPr>
              <a:t>to be</a:t>
            </a:r>
            <a:endParaRPr lang="ru-RU" sz="4000" b="1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0" y="3257550"/>
            <a:ext cx="11696700" cy="31432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panose="05040102010807070707" pitchFamily="18" charset="2"/>
              <a:buNone/>
            </a:pPr>
            <a:r>
              <a:rPr lang="ru-RU" sz="3600" b="1" u="sng" dirty="0" smtClean="0">
                <a:solidFill>
                  <a:schemeClr val="bg1"/>
                </a:solidFill>
              </a:rPr>
              <a:t>Выражения  частоты повторяемости стоят:</a:t>
            </a:r>
          </a:p>
          <a:p>
            <a:r>
              <a:rPr lang="ru-RU" sz="4000" b="1" dirty="0" smtClean="0">
                <a:solidFill>
                  <a:schemeClr val="bg1"/>
                </a:solidFill>
              </a:rPr>
              <a:t>В конце предложения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1833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611" y="-184252"/>
            <a:ext cx="7958149" cy="7042252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6437376" y="2950464"/>
            <a:ext cx="475488" cy="280416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6437376" y="3230880"/>
            <a:ext cx="475488" cy="280416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437376" y="3511296"/>
            <a:ext cx="475488" cy="280416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6437376" y="4181856"/>
            <a:ext cx="475488" cy="280416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6437376" y="4511040"/>
            <a:ext cx="475488" cy="280416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6437376" y="4840224"/>
            <a:ext cx="475488" cy="280416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6437376" y="5114544"/>
            <a:ext cx="475488" cy="280416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6419088" y="3840480"/>
            <a:ext cx="475488" cy="280416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7808976" y="3864864"/>
            <a:ext cx="475488" cy="280416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7821168" y="3560064"/>
            <a:ext cx="475488" cy="280416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7839456" y="3255264"/>
            <a:ext cx="475488" cy="280416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7839456" y="2974848"/>
            <a:ext cx="475488" cy="280416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7839456" y="4843272"/>
            <a:ext cx="475488" cy="280416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7808976" y="4517136"/>
            <a:ext cx="475488" cy="280416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7808976" y="4191000"/>
            <a:ext cx="475488" cy="280416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7839456" y="5141976"/>
            <a:ext cx="475488" cy="280416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046862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77</TotalTime>
  <Words>59</Words>
  <Application>Microsoft Office PowerPoint</Application>
  <PresentationFormat>Широкоэкранный</PresentationFormat>
  <Paragraphs>15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Aharoni</vt:lpstr>
      <vt:lpstr>Calibri</vt:lpstr>
      <vt:lpstr>Century Gothic</vt:lpstr>
      <vt:lpstr>Wingdings 3</vt:lpstr>
      <vt:lpstr>Сектор</vt:lpstr>
      <vt:lpstr>Present Simple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Наречия и выражения частоты повторяемости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 Simple</dc:title>
  <dc:creator>Наташа</dc:creator>
  <cp:lastModifiedBy>Наташа</cp:lastModifiedBy>
  <cp:revision>9</cp:revision>
  <dcterms:created xsi:type="dcterms:W3CDTF">2017-09-16T17:21:42Z</dcterms:created>
  <dcterms:modified xsi:type="dcterms:W3CDTF">2017-09-18T15:31:52Z</dcterms:modified>
</cp:coreProperties>
</file>