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6" r:id="rId6"/>
    <p:sldId id="257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BE1B-AAA0-4C0F-B848-7E885CDA25CB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A55D6-F696-4781-92AA-BED6C1CDE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463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BE1B-AAA0-4C0F-B848-7E885CDA25CB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A55D6-F696-4781-92AA-BED6C1CDE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57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BE1B-AAA0-4C0F-B848-7E885CDA25CB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A55D6-F696-4781-92AA-BED6C1CDE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600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BE1B-AAA0-4C0F-B848-7E885CDA25CB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A55D6-F696-4781-92AA-BED6C1CDE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16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BE1B-AAA0-4C0F-B848-7E885CDA25CB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A55D6-F696-4781-92AA-BED6C1CDE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199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BE1B-AAA0-4C0F-B848-7E885CDA25CB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A55D6-F696-4781-92AA-BED6C1CDE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46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BE1B-AAA0-4C0F-B848-7E885CDA25CB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A55D6-F696-4781-92AA-BED6C1CDE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73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BE1B-AAA0-4C0F-B848-7E885CDA25CB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A55D6-F696-4781-92AA-BED6C1CDE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62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BE1B-AAA0-4C0F-B848-7E885CDA25CB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A55D6-F696-4781-92AA-BED6C1CDE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28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BE1B-AAA0-4C0F-B848-7E885CDA25CB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A55D6-F696-4781-92AA-BED6C1CDE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018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BE1B-AAA0-4C0F-B848-7E885CDA25CB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A55D6-F696-4781-92AA-BED6C1CDE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979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CBE1B-AAA0-4C0F-B848-7E885CDA25CB}" type="datetimeFigureOut">
              <a:rPr lang="ru-RU" smtClean="0"/>
              <a:t>24.01.2021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A55D6-F696-4781-92AA-BED6C1CDEA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7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asler.ru/wp-content/uploads/2019/05/&#1050;&#1072;&#1088;&#1090;&#1080;&#1085;&#1082;&#1080;-&#1085;&#1072;-&#1088;&#1072;&#1073;&#1086;&#1095;&#1080;&#1081;-&#1089;&#1090;&#1086;&#1083;-&#1089;&#1072;&#1084;&#1086;&#1083;&#1077;&#1090;&#1099;-&#1074;-&#1085;&#1077;&#1073;&#1077;018.jpg" TargetMode="External"/><Relationship Id="rId7" Type="http://schemas.openxmlformats.org/officeDocument/2006/relationships/hyperlink" Target="https://rostovdrive.ru/wp-content/uploads/2019/11/ab6e12bdd6bfa9c56da3b54cdae753b6.jpg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un9-19.userapi.com/ZvaURbfPzVN8G5jajLPOqb-YFOAv33itJVc-YQ/G7of8gG5Bxk.jpg" TargetMode="External"/><Relationship Id="rId5" Type="http://schemas.openxmlformats.org/officeDocument/2006/relationships/hyperlink" Target="https://nypost.com/wp-content/uploads/sites/2/2014/10/pilotmain.jpg?quality=90&amp;strip=all&amp;w=1200" TargetMode="External"/><Relationship Id="rId4" Type="http://schemas.openxmlformats.org/officeDocument/2006/relationships/hyperlink" Target="https://get.pxhere.com/photo/cloud-sky-sunlight-texture-atmosphere-daytime-cumulus-calm-blue-clouds-background-azure-meteorological-phenomenon-atmosphere-of-earth-computer-wallpaper-1377824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70980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623" y="0"/>
            <a:ext cx="10668000" cy="1798729"/>
          </a:xfrm>
        </p:spPr>
        <p:txBody>
          <a:bodyPr/>
          <a:lstStyle/>
          <a:p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Моя профессия - лётчик</a:t>
            </a:r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82343" y="2116182"/>
            <a:ext cx="5016138" cy="1384663"/>
          </a:xfrm>
        </p:spPr>
        <p:txBody>
          <a:bodyPr>
            <a:noAutofit/>
          </a:bodyPr>
          <a:lstStyle/>
          <a:p>
            <a:pPr algn="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Выполнил: Горьковец И. А.,</a:t>
            </a:r>
          </a:p>
          <a:p>
            <a:pPr algn="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воспитатель</a:t>
            </a:r>
          </a:p>
          <a:p>
            <a:pPr algn="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МАДОУ «Детский сад № 304»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6919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104" y="593604"/>
            <a:ext cx="7424057" cy="1056436"/>
          </a:xfrm>
        </p:spPr>
        <p:txBody>
          <a:bodyPr/>
          <a:lstStyle/>
          <a:p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такой лётчик?</a:t>
            </a:r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8822" y="2105593"/>
            <a:ext cx="7511143" cy="403394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i="1" dirty="0" smtClean="0">
                <a:solidFill>
                  <a:schemeClr val="bg1"/>
                </a:solidFill>
              </a:rPr>
              <a:t>  Лётчик — человек, управляющий летательным аппаратом, а также означает профессию и хобби. Синонимы: аэронавт, пилот, авиатор.</a:t>
            </a:r>
          </a:p>
          <a:p>
            <a:pPr algn="just"/>
            <a:r>
              <a:rPr lang="ru-RU" b="1" i="1" dirty="0" smtClean="0">
                <a:solidFill>
                  <a:schemeClr val="bg1"/>
                </a:solidFill>
              </a:rPr>
              <a:t>   Наиболее часто лётчиков делят на военных, гражданских и любителей. Существуют также лётчики экспериментальной авиации, производящие испытания как абсолютно новых воздушных судов, так и заводской облёт серийно выпускаемых.</a:t>
            </a:r>
          </a:p>
          <a:p>
            <a:pPr algn="just"/>
            <a:r>
              <a:rPr lang="ru-RU" b="1" i="1" dirty="0" smtClean="0">
                <a:solidFill>
                  <a:schemeClr val="bg1"/>
                </a:solidFill>
              </a:rPr>
              <a:t>   Исторически сложилось так, что в России в военной авиации используется термин лётчик, а в гражданской авиации — пилот. </a:t>
            </a:r>
          </a:p>
          <a:p>
            <a:pPr algn="just"/>
            <a:r>
              <a:rPr lang="ru-RU" b="1" i="1" dirty="0" smtClean="0">
                <a:solidFill>
                  <a:schemeClr val="bg1"/>
                </a:solidFill>
              </a:rPr>
              <a:t>  Многие дети в детстве мечтают стать лётчиками, но для этого нужно не только желание, но и врождённые задатки.</a:t>
            </a:r>
            <a:br>
              <a:rPr lang="ru-RU" b="1" i="1" dirty="0" smtClean="0">
                <a:solidFill>
                  <a:schemeClr val="bg1"/>
                </a:solidFill>
              </a:rPr>
            </a:br>
            <a:r>
              <a:rPr lang="ru-RU" b="1" i="1" dirty="0" smtClean="0">
                <a:solidFill>
                  <a:schemeClr val="bg1"/>
                </a:solidFill>
              </a:rPr>
              <a:t>Многим приходилось управлять виртуальным самолетом сидя перед компьютером, но это игра, а в действительности профессия лётчика одна из самых технически сложных.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1" y="274320"/>
            <a:ext cx="3444234" cy="22932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5361" y="3519018"/>
            <a:ext cx="3581354" cy="238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64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9264" y="222069"/>
            <a:ext cx="7424057" cy="1056436"/>
          </a:xfrm>
        </p:spPr>
        <p:txBody>
          <a:bodyPr/>
          <a:lstStyle/>
          <a:p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История профессии</a:t>
            </a:r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3143" y="1278505"/>
            <a:ext cx="9009441" cy="4495279"/>
          </a:xfrm>
        </p:spPr>
        <p:txBody>
          <a:bodyPr>
            <a:noAutofit/>
          </a:bodyPr>
          <a:lstStyle/>
          <a:p>
            <a:pPr algn="just"/>
            <a:r>
              <a:rPr lang="ru-RU" sz="1600" b="1" i="1" dirty="0" smtClean="0">
                <a:solidFill>
                  <a:schemeClr val="bg1"/>
                </a:solidFill>
              </a:rPr>
              <a:t>  Мечта человечества о полёте, возможно, впервые была реализована в Китае, где полёт человека, привязанного (в виде наказания) к бумажным змеям был описан в VI веке н. э. Позднее первый управляемый полёт на дельтаплане совершил Аббас ибн </a:t>
            </a:r>
            <a:r>
              <a:rPr lang="ru-RU" sz="1600" b="1" i="1" dirty="0" err="1" smtClean="0">
                <a:solidFill>
                  <a:schemeClr val="bg1"/>
                </a:solidFill>
              </a:rPr>
              <a:t>Фарнас</a:t>
            </a:r>
            <a:r>
              <a:rPr lang="ru-RU" sz="1600" b="1" i="1" dirty="0" smtClean="0">
                <a:solidFill>
                  <a:schemeClr val="bg1"/>
                </a:solidFill>
              </a:rPr>
              <a:t> в  </a:t>
            </a:r>
            <a:r>
              <a:rPr lang="ru-RU" sz="1600" b="1" i="1" dirty="0" err="1" smtClean="0">
                <a:solidFill>
                  <a:schemeClr val="bg1"/>
                </a:solidFill>
              </a:rPr>
              <a:t>в</a:t>
            </a:r>
            <a:r>
              <a:rPr lang="ru-RU" sz="1600" b="1" i="1" dirty="0" smtClean="0">
                <a:solidFill>
                  <a:schemeClr val="bg1"/>
                </a:solidFill>
              </a:rPr>
              <a:t> IX веке н. э. </a:t>
            </a:r>
          </a:p>
          <a:p>
            <a:pPr algn="just"/>
            <a:r>
              <a:rPr lang="ru-RU" sz="1600" b="1" i="1" dirty="0" smtClean="0">
                <a:solidFill>
                  <a:schemeClr val="bg1"/>
                </a:solidFill>
              </a:rPr>
              <a:t>   В 852 году Ибн </a:t>
            </a:r>
            <a:r>
              <a:rPr lang="ru-RU" sz="1600" b="1" i="1" dirty="0" err="1" smtClean="0">
                <a:solidFill>
                  <a:schemeClr val="bg1"/>
                </a:solidFill>
              </a:rPr>
              <a:t>Фирнас</a:t>
            </a:r>
            <a:r>
              <a:rPr lang="ru-RU" sz="1600" b="1" i="1" dirty="0" smtClean="0">
                <a:solidFill>
                  <a:schemeClr val="bg1"/>
                </a:solidFill>
              </a:rPr>
              <a:t> сделал крылья из перьев и ткани, натянутой на деревянные распорки. С этим аппаратом он спрыгнул с минарета Великой мечети в Кордове. Устройство Аббаса ибн </a:t>
            </a:r>
            <a:r>
              <a:rPr lang="ru-RU" sz="1600" b="1" i="1" dirty="0" err="1" smtClean="0">
                <a:solidFill>
                  <a:schemeClr val="bg1"/>
                </a:solidFill>
              </a:rPr>
              <a:t>Фирнаса</a:t>
            </a:r>
            <a:r>
              <a:rPr lang="ru-RU" sz="1600" b="1" i="1" dirty="0" smtClean="0">
                <a:solidFill>
                  <a:schemeClr val="bg1"/>
                </a:solidFill>
              </a:rPr>
              <a:t> было похоже на зонтик, и считается первым известным в истории  парашютом. Он приземлился, отделавшись лишь незначительными травмами.</a:t>
            </a:r>
          </a:p>
          <a:p>
            <a:pPr algn="just"/>
            <a:r>
              <a:rPr lang="ru-RU" sz="1600" b="1" i="1" dirty="0" smtClean="0">
                <a:solidFill>
                  <a:schemeClr val="bg1"/>
                </a:solidFill>
              </a:rPr>
              <a:t> Первые попытки полёта также часто связаны с идеей подражать птицам, как в мифе о Дедале его крылья из перьев и воска. Попытки строить крылья и спрыгивать из высоких башен продолжались даже в XVII веке, и испытатели получали травмы или разбивались.</a:t>
            </a:r>
          </a:p>
          <a:p>
            <a:pPr algn="just"/>
            <a:r>
              <a:rPr lang="ru-RU" sz="1600" b="1" i="1" dirty="0" smtClean="0">
                <a:solidFill>
                  <a:schemeClr val="bg1"/>
                </a:solidFill>
              </a:rPr>
              <a:t>   Первые серьёзные попытки полёта человека были реализованы в Европе  в конце XVIII века.</a:t>
            </a:r>
          </a:p>
          <a:p>
            <a:pPr algn="just"/>
            <a:r>
              <a:rPr lang="ru-RU" sz="1600" b="1" i="1" dirty="0" smtClean="0">
                <a:solidFill>
                  <a:schemeClr val="bg1"/>
                </a:solidFill>
              </a:rPr>
              <a:t>Братья </a:t>
            </a:r>
            <a:r>
              <a:rPr lang="ru-RU" sz="1600" b="1" i="1" dirty="0" smtClean="0">
                <a:solidFill>
                  <a:schemeClr val="bg1"/>
                </a:solidFill>
              </a:rPr>
              <a:t>Райт первыми изобрели самолёт, который не был просто красивой «махиной», которую невозможно поднять в небо. Изучению системы управления самолётом братья посвятили не один десяток лет. Поэтому, не удивительно, что основателями профессии лётчика можно считать именно этих изобретателей-авиаконструкторов. Они в 1903 году совершили первый полёт на Флайере-1.</a:t>
            </a:r>
            <a:endParaRPr lang="ru-RU" sz="16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33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9264" y="113197"/>
            <a:ext cx="7424057" cy="1056436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Обязанности пилота</a:t>
            </a:r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7646" y="999794"/>
            <a:ext cx="11194868" cy="2315435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800" b="1" i="1" dirty="0" smtClean="0">
                <a:solidFill>
                  <a:schemeClr val="bg1"/>
                </a:solidFill>
              </a:rPr>
              <a:t>производит управление самолетом во время всего пути, получив указания и маршрут от авиадиспетчера, пилот обязан прикладывать все усилия, чтобы самолет оказался в заданное время точно в том месте, которое указано в расчетной траектории. Чтобы следовать заданному маршруту и не допустить столкновения в воздухе, пилот обязан постоянно в течение всего полета сравнивать показания приборов с расчетными данными. Приборов, к слову, большое множество;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800" b="1" i="1" dirty="0" smtClean="0">
                <a:solidFill>
                  <a:schemeClr val="bg1"/>
                </a:solidFill>
              </a:rPr>
              <a:t>организует работу в небе, исходя из правил безопасности;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800" b="1" i="1" dirty="0" smtClean="0">
                <a:solidFill>
                  <a:schemeClr val="bg1"/>
                </a:solidFill>
              </a:rPr>
              <a:t>проводит анализ метеорологической обстановки;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800" b="1" i="1" dirty="0" smtClean="0">
                <a:solidFill>
                  <a:schemeClr val="bg1"/>
                </a:solidFill>
              </a:rPr>
              <a:t>контролирует состояние воздушного судна непосредственно перед вылетом.</a:t>
            </a:r>
          </a:p>
          <a:p>
            <a:pPr algn="just"/>
            <a:endParaRPr lang="ru-RU" sz="1600" b="1" i="1" dirty="0" smtClean="0">
              <a:solidFill>
                <a:schemeClr val="bg1"/>
              </a:solidFill>
            </a:endParaRPr>
          </a:p>
          <a:p>
            <a:pPr algn="just"/>
            <a:r>
              <a:rPr lang="ru-RU" sz="1600" b="1" i="1" dirty="0" smtClean="0">
                <a:solidFill>
                  <a:schemeClr val="bg1"/>
                </a:solidFill>
              </a:rPr>
              <a:t>   </a:t>
            </a:r>
            <a:endParaRPr lang="ru-RU" sz="16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4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447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2094" y="1457304"/>
            <a:ext cx="10738243" cy="2914609"/>
          </a:xfrm>
        </p:spPr>
        <p:txBody>
          <a:bodyPr>
            <a:noAutofit/>
          </a:bodyPr>
          <a:lstStyle/>
          <a:p>
            <a:pPr algn="l"/>
            <a:r>
              <a:rPr lang="ru-RU" sz="28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Минусы </a:t>
            </a:r>
            <a:r>
              <a:rPr lang="ru-RU" sz="28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профессии:</a:t>
            </a:r>
            <a:br>
              <a:rPr lang="ru-RU" sz="28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пилоты </a:t>
            </a:r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крайне редко бывают дома. </a:t>
            </a:r>
            <a:b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-огромное </a:t>
            </a:r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эмоциональное напряжение: контролировать столь огромный и сложный аппарат, держать в уме множество цифр и данных осознавая, что у тебя в салоне находится более ста пассажиров, жизни которых в твоих руках – это требует больших умственных усилий. Поэтому, летчикам приходится чаще многих других людей проходить медицинские обследования, сдавать анализы, общаться с психиатрами.</a:t>
            </a:r>
            <a:r>
              <a:rPr lang="ru-RU" sz="1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2094" y="3985765"/>
            <a:ext cx="10738243" cy="1748830"/>
          </a:xfrm>
        </p:spPr>
        <p:txBody>
          <a:bodyPr>
            <a:noAutofit/>
          </a:bodyPr>
          <a:lstStyle/>
          <a:p>
            <a:pPr algn="l"/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Плюсы профессии</a:t>
            </a:r>
            <a:r>
              <a:rPr lang="ru-RU" sz="2800" b="1" i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профессия</a:t>
            </a:r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которая воплощает мечты;</a:t>
            </a:r>
            <a:b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подходит </a:t>
            </a:r>
            <a: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любителей путешествовать;</a:t>
            </a:r>
            <a:br>
              <a:rPr lang="ru-RU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достойная </a:t>
            </a:r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зарплата</a:t>
            </a:r>
            <a:r>
              <a:rPr lang="ru-RU" sz="2800" b="1" i="1" dirty="0" smtClean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7138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771210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5177" y="0"/>
            <a:ext cx="9144000" cy="1472157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Список использованной литературы:</a:t>
            </a:r>
            <a:endParaRPr lang="ru-RU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274" y="1472157"/>
            <a:ext cx="9144000" cy="5738540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en-US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https://drasler.ru/wp-content/uploads/2019/05/</a:t>
            </a:r>
            <a:r>
              <a:rPr lang="ru-RU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Картинки-на-рабочий-стол-самолеты-в-небе018.</a:t>
            </a:r>
            <a:r>
              <a:rPr lang="en-US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jpg</a:t>
            </a:r>
            <a:endParaRPr lang="ru-RU" sz="16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l">
              <a:buAutoNum type="arabicPeriod"/>
            </a:pPr>
            <a:r>
              <a:rPr lang="en-US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https://get.pxhere.com/photo/cloud-sky-sunlight-texture-atmosphere-daytime-cumulus-calm-blue-clouds-background-azure-meteorological-phenomenon-atmosphere-of-earth-computer-wallpaper-1377824.jpg</a:t>
            </a:r>
            <a:endParaRPr lang="ru-RU" sz="16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l">
              <a:buAutoNum type="arabicPeriod"/>
            </a:pPr>
            <a:r>
              <a:rPr lang="en-US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https://nypost.com/wp-content/uploads/sites/2/2014/10/pilotmain.jpg?quality=90&amp;strip=all&amp;w=1200</a:t>
            </a:r>
            <a:endParaRPr lang="ru-RU" sz="16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l">
              <a:buAutoNum type="arabicPeriod"/>
            </a:pPr>
            <a:r>
              <a:rPr lang="en-US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/>
              </a:rPr>
              <a:t>https://sun9-19.userapi.com/ZvaURbfPzVN8G5jajLPOqb-YFOAv33itJVc-YQ/G7of8gG5Bxk.jpg</a:t>
            </a:r>
            <a:endParaRPr lang="ru-RU" sz="16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l">
              <a:buAutoNum type="arabicPeriod"/>
            </a:pPr>
            <a:r>
              <a:rPr lang="en-US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/>
              </a:rPr>
              <a:t>https://rostovdrive.ru/wp-content/uploads/2019/11/ab6e12bdd6bfa9c56da3b54cdae753b6.jpg</a:t>
            </a:r>
            <a:endParaRPr lang="ru-RU" sz="16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indent="-457200" algn="l">
              <a:buAutoNum type="arabicPeriod"/>
            </a:pPr>
            <a:r>
              <a:rPr lang="en-US" sz="1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https://nasamoletah.ru/sotrudniki/kak-stat-pilotom-passazhirskogo-samoleta.html#i-3</a:t>
            </a:r>
            <a:endParaRPr lang="ru-RU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718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613</Words>
  <Application>Microsoft Office PowerPoint</Application>
  <PresentationFormat>Широкоэкранный</PresentationFormat>
  <Paragraphs>31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Моя профессия - лётчик</vt:lpstr>
      <vt:lpstr>Кто такой лётчик?</vt:lpstr>
      <vt:lpstr>История профессии</vt:lpstr>
      <vt:lpstr>Обязанности пилота</vt:lpstr>
      <vt:lpstr> Минусы  профессии:  - пилоты крайне редко бывают дома.   -огромное эмоциональное напряжение: контролировать столь огромный и сложный аппарат, держать в уме множество цифр и данных осознавая, что у тебя в салоне находится более ста пассажиров, жизни которых в твоих руках – это требует больших умственных усилий. Поэтому, летчикам приходится чаще многих других людей проходить медицинские обследования, сдавать анализы, общаться с психиатрами. </vt:lpstr>
      <vt:lpstr>Список использованной литературы: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Моя профессия - пилот</dc:title>
  <dc:creator>DiDi</dc:creator>
  <cp:lastModifiedBy>DiDi</cp:lastModifiedBy>
  <cp:revision>20</cp:revision>
  <dcterms:created xsi:type="dcterms:W3CDTF">2020-12-20T15:14:52Z</dcterms:created>
  <dcterms:modified xsi:type="dcterms:W3CDTF">2021-01-24T18:08:13Z</dcterms:modified>
</cp:coreProperties>
</file>