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5B7C9-EE0C-4A03-B9D1-2DE2F217831A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0F15-0C5D-461D-86B2-0B477BDAC1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5B7C9-EE0C-4A03-B9D1-2DE2F217831A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0F15-0C5D-461D-86B2-0B477BDAC1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5B7C9-EE0C-4A03-B9D1-2DE2F217831A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0F15-0C5D-461D-86B2-0B477BDAC1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5B7C9-EE0C-4A03-B9D1-2DE2F217831A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0F15-0C5D-461D-86B2-0B477BDAC1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5B7C9-EE0C-4A03-B9D1-2DE2F217831A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0F15-0C5D-461D-86B2-0B477BDAC1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5B7C9-EE0C-4A03-B9D1-2DE2F217831A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0F15-0C5D-461D-86B2-0B477BDAC1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5B7C9-EE0C-4A03-B9D1-2DE2F217831A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0F15-0C5D-461D-86B2-0B477BDAC1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5B7C9-EE0C-4A03-B9D1-2DE2F217831A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0F15-0C5D-461D-86B2-0B477BDAC1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5B7C9-EE0C-4A03-B9D1-2DE2F217831A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0F15-0C5D-461D-86B2-0B477BDAC1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5B7C9-EE0C-4A03-B9D1-2DE2F217831A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0F15-0C5D-461D-86B2-0B477BDAC1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5B7C9-EE0C-4A03-B9D1-2DE2F217831A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0F15-0C5D-461D-86B2-0B477BDAC1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5B7C9-EE0C-4A03-B9D1-2DE2F217831A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40F15-0C5D-461D-86B2-0B477BDAC1B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1512167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ТРИЗ-игра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Пазлы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636912"/>
            <a:ext cx="6872808" cy="300188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IMG_20191014_1338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2987824" y="116632"/>
            <a:ext cx="3240360" cy="78488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Цель: формировать умения работы  с именами признаков объектов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значением этих признаков, стимулирование формирования самостоятельного познания ребенка, обогащать словарный запас детей, развивать познавательный интерес, умение классифицировать объекты по разным признакам. Воспитывать интерес к совместным играм, умение выслушать сверстника.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Демонстрационный материал: Круглые карточки с изображением имен признаков и кусочки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пазлов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с изображением объектов.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Содержимое 3" descr="IMG_20191014_1333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3" y="1916113"/>
            <a:ext cx="2952328" cy="4210050"/>
          </a:xfrm>
        </p:spPr>
      </p:pic>
      <p:pic>
        <p:nvPicPr>
          <p:cNvPr id="5" name="Рисунок 4" descr="IMG_20191014_1333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1916832"/>
            <a:ext cx="3240360" cy="424847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r>
              <a:rPr lang="ru-RU" dirty="0" smtClean="0"/>
              <a:t>Ход игры: Каждому игроку раздается карточка с изображением признака, ребенку необходимо подобрать,  подходящие </a:t>
            </a:r>
            <a:r>
              <a:rPr lang="ru-RU" dirty="0" err="1" smtClean="0"/>
              <a:t>пазлы</a:t>
            </a:r>
            <a:r>
              <a:rPr lang="ru-RU" dirty="0" smtClean="0"/>
              <a:t> с объектами. </a:t>
            </a:r>
          </a:p>
          <a:p>
            <a:r>
              <a:rPr lang="ru-RU" dirty="0" smtClean="0"/>
              <a:t>Ведущий дает задание: подобрать объекты по признаку материала – деревянные.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91014_1334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4505548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95</Words>
  <Application>Microsoft Office PowerPoint</Application>
  <PresentationFormat>Экран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ТРИЗ-игра «Пазлы»</vt:lpstr>
      <vt:lpstr>Слайд 2</vt:lpstr>
      <vt:lpstr>Демонстрационный материал: Круглые карточки с изображением имен признаков и кусочки пазлов с изображением объектов. 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ТРИЗ-игра «Пазлы»</dc:title>
  <dc:creator>anton</dc:creator>
  <cp:lastModifiedBy>anton</cp:lastModifiedBy>
  <cp:revision>2</cp:revision>
  <dcterms:created xsi:type="dcterms:W3CDTF">2019-10-14T16:10:52Z</dcterms:created>
  <dcterms:modified xsi:type="dcterms:W3CDTF">2019-10-14T16:24:50Z</dcterms:modified>
</cp:coreProperties>
</file>