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3" r:id="rId7"/>
    <p:sldId id="269" r:id="rId8"/>
    <p:sldId id="268" r:id="rId9"/>
    <p:sldId id="272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-15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30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47987-F221-4F70-9E49-9F3670052AE0}" type="datetimeFigureOut">
              <a:rPr lang="ru-RU" smtClean="0"/>
              <a:t>07.02.2021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43501-30CF-42DA-9606-92D56E998EF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1712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47987-F221-4F70-9E49-9F3670052AE0}" type="datetimeFigureOut">
              <a:rPr lang="ru-RU" smtClean="0"/>
              <a:t>07.02.2021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43501-30CF-42DA-9606-92D56E998EF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79313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47987-F221-4F70-9E49-9F3670052AE0}" type="datetimeFigureOut">
              <a:rPr lang="ru-RU" smtClean="0"/>
              <a:t>07.02.2021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43501-30CF-42DA-9606-92D56E998EF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46832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47987-F221-4F70-9E49-9F3670052AE0}" type="datetimeFigureOut">
              <a:rPr lang="ru-RU" smtClean="0"/>
              <a:t>07.02.2021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43501-30CF-42DA-9606-92D56E998EF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57567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47987-F221-4F70-9E49-9F3670052AE0}" type="datetimeFigureOut">
              <a:rPr lang="ru-RU" smtClean="0"/>
              <a:t>07.02.2021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43501-30CF-42DA-9606-92D56E998EF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19970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47987-F221-4F70-9E49-9F3670052AE0}" type="datetimeFigureOut">
              <a:rPr lang="ru-RU" smtClean="0"/>
              <a:t>07.02.2021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43501-30CF-42DA-9606-92D56E998EF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81767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47987-F221-4F70-9E49-9F3670052AE0}" type="datetimeFigureOut">
              <a:rPr lang="ru-RU" smtClean="0"/>
              <a:t>07.02.2021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43501-30CF-42DA-9606-92D56E998EF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79867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47987-F221-4F70-9E49-9F3670052AE0}" type="datetimeFigureOut">
              <a:rPr lang="ru-RU" smtClean="0"/>
              <a:t>07.02.2021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43501-30CF-42DA-9606-92D56E998EF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99242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47987-F221-4F70-9E49-9F3670052AE0}" type="datetimeFigureOut">
              <a:rPr lang="ru-RU" smtClean="0"/>
              <a:t>07.02.2021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43501-30CF-42DA-9606-92D56E998EF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59232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47987-F221-4F70-9E49-9F3670052AE0}" type="datetimeFigureOut">
              <a:rPr lang="ru-RU" smtClean="0"/>
              <a:t>07.02.2021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43501-30CF-42DA-9606-92D56E998EF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5948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47987-F221-4F70-9E49-9F3670052AE0}" type="datetimeFigureOut">
              <a:rPr lang="ru-RU" smtClean="0"/>
              <a:t>07.02.2021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43501-30CF-42DA-9606-92D56E998EF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87138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147987-F221-4F70-9E49-9F3670052AE0}" type="datetimeFigureOut">
              <a:rPr lang="ru-RU" smtClean="0"/>
              <a:t>07.02.2021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643501-30CF-42DA-9606-92D56E998EF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28681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4" Type="http://schemas.openxmlformats.org/officeDocument/2006/relationships/image" Target="../media/image2.w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1" name="Picture 17" descr="C:\Users\Орловы\AppData\Local\Microsoft\Windows\Temporary Internet Files\Content.IE5\NAJ0VWBQ\MC900397392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128393" y="-1227019"/>
            <a:ext cx="7056784" cy="911325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1115616" y="908721"/>
            <a:ext cx="7128792" cy="2420888"/>
          </a:xfrm>
        </p:spPr>
        <p:txBody>
          <a:bodyPr>
            <a:normAutofit fontScale="90000"/>
          </a:bodyPr>
          <a:lstStyle/>
          <a:p>
            <a:r>
              <a:rPr lang="ru-RU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anose="02030600000101010101" pitchFamily="18" charset="-127"/>
                <a:ea typeface="Batang" panose="02030600000101010101" pitchFamily="18" charset="-127"/>
              </a:rPr>
              <a:t>Урок </a:t>
            </a:r>
            <a:r>
              <a:rPr lang="ru-RU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anose="02030600000101010101" pitchFamily="18" charset="-127"/>
                <a:ea typeface="Batang" panose="02030600000101010101" pitchFamily="18" charset="-127"/>
              </a:rPr>
              <a:t>технологии в 1 классе:</a:t>
            </a:r>
            <a:r>
              <a:rPr lang="ru-RU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anose="02030600000101010101" pitchFamily="18" charset="-127"/>
                <a:ea typeface="Batang" panose="02030600000101010101" pitchFamily="18" charset="-127"/>
              </a:rPr>
              <a:t/>
            </a:r>
            <a:br>
              <a:rPr lang="ru-RU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anose="02030600000101010101" pitchFamily="18" charset="-127"/>
                <a:ea typeface="Batang" panose="02030600000101010101" pitchFamily="18" charset="-127"/>
              </a:rPr>
            </a:br>
            <a:r>
              <a:rPr lang="ru-RU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anose="02030600000101010101" pitchFamily="18" charset="-127"/>
                <a:ea typeface="Batang" panose="02030600000101010101" pitchFamily="18" charset="-127"/>
              </a:rPr>
              <a:t>« Мой новогодний подарок»</a:t>
            </a:r>
            <a:endParaRPr lang="ru-RU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932040" y="4653136"/>
            <a:ext cx="3920480" cy="1728192"/>
          </a:xfrm>
        </p:spPr>
        <p:txBody>
          <a:bodyPr>
            <a:normAutofit fontScale="92500" lnSpcReduction="20000"/>
          </a:bodyPr>
          <a:lstStyle/>
          <a:p>
            <a:r>
              <a:rPr lang="ru-RU" i="1" dirty="0" smtClean="0">
                <a:solidFill>
                  <a:schemeClr val="accent1">
                    <a:lumMod val="75000"/>
                  </a:schemeClr>
                </a:solidFill>
              </a:rPr>
              <a:t>Приготовила учитель начальных классов </a:t>
            </a:r>
          </a:p>
          <a:p>
            <a:r>
              <a:rPr lang="ru-RU" i="1" dirty="0" smtClean="0">
                <a:solidFill>
                  <a:schemeClr val="accent1">
                    <a:lumMod val="75000"/>
                  </a:schemeClr>
                </a:solidFill>
              </a:rPr>
              <a:t>Орлова Н.В.</a:t>
            </a:r>
            <a:endParaRPr lang="ru-RU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042" name="Picture 18" descr="C:\Users\Орловы\AppData\Local\Microsoft\Windows\Temporary Internet Files\Content.IE5\NAJ0VWBQ\MC900423497[1]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3068960"/>
            <a:ext cx="1872208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76719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9392"/>
            <a:ext cx="9144000" cy="69605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1052736"/>
            <a:ext cx="6840760" cy="4680520"/>
          </a:xfrm>
        </p:spPr>
        <p:txBody>
          <a:bodyPr>
            <a:normAutofit/>
          </a:bodyPr>
          <a:lstStyle/>
          <a:p>
            <a:r>
              <a:rPr lang="ru-RU" sz="4000" i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Посмотрели мы в окошко,</a:t>
            </a:r>
            <a:br>
              <a:rPr lang="ru-RU" sz="4000" i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4000" i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Все в снегу уже дорожки,</a:t>
            </a:r>
            <a:br>
              <a:rPr lang="ru-RU" sz="4000" i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4000" i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Значит, праздник к нам придет,</a:t>
            </a:r>
            <a:br>
              <a:rPr lang="ru-RU" sz="4000" i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4000" i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Он зовется...</a:t>
            </a:r>
          </a:p>
        </p:txBody>
      </p:sp>
      <p:pic>
        <p:nvPicPr>
          <p:cNvPr id="5122" name="Picture 2" descr="C:\Users\Орловы\AppData\Local\Microsoft\Windows\Temporary Internet Files\Content.IE5\LEFM1Q0U\MC900426208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4293096"/>
            <a:ext cx="1999457" cy="2253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3994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Орловы\AppData\Local\Microsoft\Windows\Temporary Internet Files\Content.IE5\NAJ0VWBQ\MC900397392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935601" y="-1034983"/>
            <a:ext cx="7272807" cy="914399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 rot="489947">
            <a:off x="5004049" y="580436"/>
            <a:ext cx="3240360" cy="5112320"/>
          </a:xfrm>
        </p:spPr>
        <p:txBody>
          <a:bodyPr>
            <a:normAutofit/>
          </a:bodyPr>
          <a:lstStyle/>
          <a:p>
            <a:r>
              <a:rPr lang="ru-RU" sz="3600" i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Красавица лесная,</a:t>
            </a:r>
            <a:br>
              <a:rPr lang="ru-RU" sz="3600" i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i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Зеленая такая,</a:t>
            </a:r>
            <a:br>
              <a:rPr lang="ru-RU" sz="3600" i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i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Украшена игрушками,</a:t>
            </a:r>
            <a:br>
              <a:rPr lang="ru-RU" sz="3600" i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i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гирляндами</a:t>
            </a:r>
            <a:r>
              <a:rPr lang="ru-RU" sz="3600" i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хлопушками.</a:t>
            </a:r>
          </a:p>
        </p:txBody>
      </p:sp>
      <p:pic>
        <p:nvPicPr>
          <p:cNvPr id="1026" name="Picture 2" descr="C:\Users\Орловы\AppData\Local\Microsoft\Windows\Temporary Internet Files\Content.IE5\LEFM1Q0U\MC900423501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5085184"/>
            <a:ext cx="1507307" cy="1507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62794">
            <a:off x="981566" y="721979"/>
            <a:ext cx="3240360" cy="5040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1168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1400"/>
            <a:ext cx="9144000" cy="72728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65893" y="971740"/>
            <a:ext cx="3822146" cy="4176464"/>
          </a:xfrm>
        </p:spPr>
        <p:txBody>
          <a:bodyPr>
            <a:normAutofit fontScale="90000"/>
          </a:bodyPr>
          <a:lstStyle/>
          <a:p>
            <a:r>
              <a:rPr lang="ru-RU" sz="36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Кто приходит в гости к нам</a:t>
            </a:r>
            <a:br>
              <a:rPr lang="ru-RU" sz="36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Зимнею порою,</a:t>
            </a:r>
            <a:br>
              <a:rPr lang="ru-RU" sz="36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шубе, теплых сапогах,</a:t>
            </a:r>
            <a:br>
              <a:rPr lang="ru-RU" sz="36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белой бородою?</a:t>
            </a:r>
            <a:br>
              <a:rPr lang="ru-RU" sz="36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Он подарки нам принес,</a:t>
            </a:r>
            <a:br>
              <a:rPr lang="ru-RU" sz="36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Добрый.</a:t>
            </a:r>
            <a:r>
              <a:rPr lang="ru-RU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..</a:t>
            </a:r>
          </a:p>
        </p:txBody>
      </p:sp>
      <p:pic>
        <p:nvPicPr>
          <p:cNvPr id="2050" name="Picture 2" descr="C:\Users\Орловы\AppData\Local\Microsoft\Windows\Temporary Internet Files\Content.IE5\LLE8TIER\MC900423473[2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0250" y="5218113"/>
            <a:ext cx="1827213" cy="1379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908720"/>
            <a:ext cx="3384376" cy="4896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26599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Орловы\AppData\Local\Microsoft\Windows\Temporary Internet Files\Content.IE5\NAJ0VWBQ\MC900397392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899592" y="-1103404"/>
            <a:ext cx="7344817" cy="9144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78827" y="743032"/>
            <a:ext cx="5981083" cy="4383477"/>
          </a:xfrm>
        </p:spPr>
        <p:txBody>
          <a:bodyPr>
            <a:noAutofit/>
          </a:bodyPr>
          <a:lstStyle/>
          <a:p>
            <a:r>
              <a:rPr lang="ru-RU" sz="36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Он прячется под елкой,</a:t>
            </a:r>
            <a:br>
              <a:rPr lang="ru-RU" sz="36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сразу не найдешь,</a:t>
            </a:r>
            <a:br>
              <a:rPr lang="ru-RU" sz="36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 в день определенный</a:t>
            </a:r>
            <a:br>
              <a:rPr lang="ru-RU" sz="36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Его так долго ждешь.</a:t>
            </a:r>
            <a:br>
              <a:rPr lang="ru-RU" sz="36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Он так бывает ярок,</a:t>
            </a:r>
            <a:br>
              <a:rPr lang="ru-RU" sz="36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Зовется он...</a:t>
            </a:r>
          </a:p>
        </p:txBody>
      </p:sp>
      <p:pic>
        <p:nvPicPr>
          <p:cNvPr id="3074" name="Picture 2" descr="C:\Users\Орловы\AppData\Local\Microsoft\Windows\Temporary Internet Files\Content.IE5\JQI7S0ET\MC900407882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5445224"/>
            <a:ext cx="1753810" cy="1231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221088"/>
            <a:ext cx="3096344" cy="2012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034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Орловы\AppData\Local\Microsoft\Windows\Temporary Internet Files\Content.IE5\NAJ0VWBQ\MC900397392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043608" y="-1188523"/>
            <a:ext cx="7056785" cy="914400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10000" y="651458"/>
            <a:ext cx="6618361" cy="2611785"/>
          </a:xfrm>
        </p:spPr>
        <p:txBody>
          <a:bodyPr>
            <a:normAutofit fontScale="90000"/>
          </a:bodyPr>
          <a:lstStyle/>
          <a:p>
            <a:r>
              <a:rPr lang="ru-RU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Каждый Новый год мы ждем подарки. И сказочный дедушка мороз приносит их нам.</a:t>
            </a:r>
            <a:endParaRPr lang="ru-RU" i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Текст 10"/>
          <p:cNvSpPr>
            <a:spLocks noGrp="1"/>
          </p:cNvSpPr>
          <p:nvPr>
            <p:ph type="body" idx="1"/>
          </p:nvPr>
        </p:nvSpPr>
        <p:spPr>
          <a:xfrm>
            <a:off x="722313" y="3645024"/>
            <a:ext cx="7736604" cy="2592288"/>
          </a:xfrm>
        </p:spPr>
        <p:txBody>
          <a:bodyPr>
            <a:noAutofit/>
          </a:bodyPr>
          <a:lstStyle/>
          <a:p>
            <a:r>
              <a:rPr lang="ru-RU" sz="44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Сегодня на уроке мы помечтаем и сделаем из пластилина тот подарок, который бы хотели получить.</a:t>
            </a:r>
            <a:endParaRPr lang="ru-RU" sz="4400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098" name="Picture 2" descr="C:\Users\Орловы\AppData\Local\Microsoft\Windows\Temporary Internet Files\Content.IE5\NAJ0VWBQ\MC900304875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5877272"/>
            <a:ext cx="1149099" cy="864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6777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Орловы\AppData\Local\Microsoft\Windows\Temporary Internet Files\Content.IE5\NAJ0VWBQ\MC900397392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043608" y="-1143002"/>
            <a:ext cx="7056785" cy="9144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83568" y="1556792"/>
            <a:ext cx="7848872" cy="3816424"/>
          </a:xfrm>
        </p:spPr>
        <p:txBody>
          <a:bodyPr>
            <a:normAutofit/>
          </a:bodyPr>
          <a:lstStyle/>
          <a:p>
            <a:r>
              <a:rPr lang="ru-RU" sz="4000" i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Но!</a:t>
            </a:r>
            <a:r>
              <a:rPr lang="ru-RU" sz="40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40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40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Есть условие; при изготовлении своего подарка вы не говорите одноклассникам что это такое.</a:t>
            </a:r>
            <a:endParaRPr lang="ru-RU" sz="4000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146" name="Picture 2" descr="C:\Users\Орловы\AppData\Local\Microsoft\Windows\Temporary Internet Files\Content.IE5\LLE8TIER\MM900283989[1]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4941168"/>
            <a:ext cx="1152128" cy="1586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957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Орловы\AppData\Local\Microsoft\Windows\Temporary Internet Files\Content.IE5\NAJ0VWBQ\MC900397392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023437" y="-1254638"/>
            <a:ext cx="7056785" cy="9144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Текст 6"/>
          <p:cNvSpPr>
            <a:spLocks noGrp="1"/>
          </p:cNvSpPr>
          <p:nvPr>
            <p:ph type="body" idx="1"/>
          </p:nvPr>
        </p:nvSpPr>
        <p:spPr>
          <a:xfrm>
            <a:off x="1187624" y="764704"/>
            <a:ext cx="6984776" cy="3456383"/>
          </a:xfrm>
        </p:spPr>
        <p:txBody>
          <a:bodyPr>
            <a:normAutofit/>
          </a:bodyPr>
          <a:lstStyle/>
          <a:p>
            <a:pPr algn="ctr"/>
            <a:r>
              <a:rPr lang="ru-RU" sz="4000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конце урока вы покажите свою поделку, а ребята должны догадаться, что же вы хотите получить на Новый год.</a:t>
            </a:r>
            <a:endParaRPr lang="ru-RU" sz="4000" i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Picture 2" descr="C:\Users\Орловы\AppData\Local\Microsoft\Windows\Temporary Internet Files\Content.IE5\JQI7S0ET\MC900423499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3" y="5013176"/>
            <a:ext cx="1440159" cy="1844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957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Орловы\AppData\Local\Microsoft\Windows\Temporary Internet Files\Content.IE5\NAJ0VWBQ\MC900397392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043607" y="-1143003"/>
            <a:ext cx="7056785" cy="9144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 rot="20841688">
            <a:off x="6038466" y="4207296"/>
            <a:ext cx="2554560" cy="1624568"/>
          </a:xfrm>
        </p:spPr>
        <p:txBody>
          <a:bodyPr/>
          <a:lstStyle/>
          <a:p>
            <a:pPr algn="ctr"/>
            <a:r>
              <a:rPr lang="ru-RU" b="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endParaRPr lang="ru-RU" b="0" i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683843" y="1289065"/>
            <a:ext cx="6640436" cy="2140313"/>
          </a:xfrm>
        </p:spPr>
        <p:txBody>
          <a:bodyPr>
            <a:normAutofit/>
          </a:bodyPr>
          <a:lstStyle/>
          <a:p>
            <a:pPr algn="ctr"/>
            <a:r>
              <a:rPr lang="ru-RU" sz="4000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Приступайте к работе!</a:t>
            </a:r>
            <a:endParaRPr lang="ru-RU" sz="4000" i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194" name="Picture 2" descr="C:\Users\Орловы\AppData\Local\Microsoft\Windows\Temporary Internet Files\Content.IE5\NAJ0VWBQ\MC900423495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3725" y="4960938"/>
            <a:ext cx="1781175" cy="1820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957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6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576</TotalTime>
  <Words>93</Words>
  <Application>Microsoft Office PowerPoint</Application>
  <PresentationFormat>Экран (4:3)</PresentationFormat>
  <Paragraphs>13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Урок технологии в 1 классе: « Мой новогодний подарок»</vt:lpstr>
      <vt:lpstr>Посмотрели мы в окошко, Все в снегу уже дорожки, Значит, праздник к нам придет, Он зовется...</vt:lpstr>
      <vt:lpstr>Красавица лесная, Зеленая такая, Украшена игрушками, гирляндами, хлопушками.</vt:lpstr>
      <vt:lpstr>Кто приходит в гости к нам Зимнею порою, В шубе, теплых сапогах, С белой бородою? Он подарки нам принес, Добрый...</vt:lpstr>
      <vt:lpstr>Он прячется под елкой, И сразу не найдешь, Но в день определенный Его так долго ждешь. Он так бывает ярок, Зовется он...</vt:lpstr>
      <vt:lpstr>- Каждый Новый год мы ждем подарки. И сказочный дедушка мороз приносит их нам.</vt:lpstr>
      <vt:lpstr>Но! Есть условие; при изготовлении своего подарка вы не говорите одноклассникам что это такое.</vt:lpstr>
      <vt:lpstr>Презентация PowerPoint</vt:lpstr>
      <vt:lpstr> 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Орловы</dc:creator>
  <cp:lastModifiedBy>HumerMor</cp:lastModifiedBy>
  <cp:revision>34</cp:revision>
  <dcterms:created xsi:type="dcterms:W3CDTF">2013-12-23T12:41:10Z</dcterms:created>
  <dcterms:modified xsi:type="dcterms:W3CDTF">2021-02-07T13:34:29Z</dcterms:modified>
</cp:coreProperties>
</file>