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59" r:id="rId4"/>
    <p:sldId id="261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70" r:id="rId13"/>
    <p:sldId id="272" r:id="rId14"/>
    <p:sldId id="273" r:id="rId15"/>
    <p:sldId id="274" r:id="rId16"/>
    <p:sldId id="27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5418F-D5D6-4801-8CBF-B1D4E4EE62DA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95DB-35B0-4E51-A756-3867221E0E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5418F-D5D6-4801-8CBF-B1D4E4EE62DA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95DB-35B0-4E51-A756-3867221E0E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5418F-D5D6-4801-8CBF-B1D4E4EE62DA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95DB-35B0-4E51-A756-3867221E0E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5418F-D5D6-4801-8CBF-B1D4E4EE62DA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95DB-35B0-4E51-A756-3867221E0E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5418F-D5D6-4801-8CBF-B1D4E4EE62DA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95DB-35B0-4E51-A756-3867221E0E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5418F-D5D6-4801-8CBF-B1D4E4EE62DA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95DB-35B0-4E51-A756-3867221E0E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5418F-D5D6-4801-8CBF-B1D4E4EE62DA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95DB-35B0-4E51-A756-3867221E0E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5418F-D5D6-4801-8CBF-B1D4E4EE62DA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95DB-35B0-4E51-A756-3867221E0E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5418F-D5D6-4801-8CBF-B1D4E4EE62DA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95DB-35B0-4E51-A756-3867221E0E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5418F-D5D6-4801-8CBF-B1D4E4EE62DA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95DB-35B0-4E51-A756-3867221E0E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5418F-D5D6-4801-8CBF-B1D4E4EE62DA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95DB-35B0-4E51-A756-3867221E0E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55418F-D5D6-4801-8CBF-B1D4E4EE62DA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2C95DB-35B0-4E51-A756-3867221E0EC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 </a:t>
            </a:r>
            <a:r>
              <a:rPr lang="ru-RU" b="1" dirty="0" smtClean="0">
                <a:solidFill>
                  <a:schemeClr val="tx2"/>
                </a:solidFill>
              </a:rPr>
              <a:t>Интерактивная игра с </a:t>
            </a:r>
            <a:r>
              <a:rPr lang="ru-RU" b="1" dirty="0">
                <a:solidFill>
                  <a:schemeClr val="tx2"/>
                </a:solidFill>
              </a:rPr>
              <a:t>детьми младшего дошкольного возраста 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4800" b="1" dirty="0">
                <a:solidFill>
                  <a:srgbClr val="FF0000"/>
                </a:solidFill>
              </a:rPr>
              <a:t>«Микробы вокруг нас»</a:t>
            </a:r>
            <a:endParaRPr lang="ru-RU" sz="4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58846"/>
            <a:ext cx="741682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r>
              <a:rPr lang="ru-RU" b="1" dirty="0" smtClean="0"/>
              <a:t>Цель:</a:t>
            </a:r>
            <a:r>
              <a:rPr lang="ru-RU" dirty="0" smtClean="0"/>
              <a:t> через интерактивную игру познакомить детей с понятием «Микроб».</a:t>
            </a:r>
          </a:p>
          <a:p>
            <a:r>
              <a:rPr lang="ru-RU" b="1" dirty="0" smtClean="0"/>
              <a:t>Задачи:</a:t>
            </a:r>
            <a:endParaRPr lang="ru-RU" dirty="0" smtClean="0"/>
          </a:p>
          <a:p>
            <a:r>
              <a:rPr lang="ru-RU" dirty="0" smtClean="0"/>
              <a:t>Образовательные:</a:t>
            </a:r>
          </a:p>
          <a:p>
            <a:r>
              <a:rPr lang="ru-RU" dirty="0" smtClean="0"/>
              <a:t>1.Дать представление о том, что вокруг нас живут различные микробы.</a:t>
            </a:r>
          </a:p>
          <a:p>
            <a:r>
              <a:rPr lang="ru-RU" dirty="0" smtClean="0"/>
              <a:t>2.Познакомить на доступном детям уровне с тем, что микробы разные, они очень маленькие и невидимые.</a:t>
            </a:r>
          </a:p>
          <a:p>
            <a:r>
              <a:rPr lang="ru-RU" dirty="0" smtClean="0"/>
              <a:t>3.Продолжать знакомить детей с тем, что микробы вредные, вызывают болезни.</a:t>
            </a:r>
          </a:p>
          <a:p>
            <a:r>
              <a:rPr lang="ru-RU" dirty="0" smtClean="0"/>
              <a:t>4.Познакомить с тем, что соблюдение правил гигиены помогает побеждать микробов.</a:t>
            </a:r>
          </a:p>
          <a:p>
            <a:r>
              <a:rPr lang="ru-RU" dirty="0" smtClean="0"/>
              <a:t>Развивающие:</a:t>
            </a:r>
          </a:p>
          <a:p>
            <a:r>
              <a:rPr lang="ru-RU" dirty="0" smtClean="0"/>
              <a:t>1.Развивать у детей внимание, умение сравнивать объекты по внешнему виду.</a:t>
            </a:r>
          </a:p>
          <a:p>
            <a:r>
              <a:rPr lang="ru-RU" dirty="0" smtClean="0"/>
              <a:t>2.Развивать речевую активность детей.</a:t>
            </a:r>
          </a:p>
          <a:p>
            <a:r>
              <a:rPr lang="ru-RU" dirty="0" smtClean="0"/>
              <a:t>Воспитательные:</a:t>
            </a:r>
          </a:p>
          <a:p>
            <a:r>
              <a:rPr lang="ru-RU" dirty="0" smtClean="0"/>
              <a:t>1.Воспитывать желание соблюдать правила личной гигиены.</a:t>
            </a:r>
          </a:p>
          <a:p>
            <a:r>
              <a:rPr lang="ru-RU" dirty="0" smtClean="0"/>
              <a:t>2.Обогащать эмоциональную отзывчивость детей.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2000" b="1" dirty="0" smtClean="0"/>
              <a:t>Дети </a:t>
            </a:r>
            <a:r>
              <a:rPr lang="ru-RU" sz="2000" b="1" dirty="0"/>
              <a:t>сидят на стульчиках около интерактивной доски</a:t>
            </a:r>
            <a:r>
              <a:rPr lang="ru-RU" sz="2000" b="1" dirty="0" smtClean="0"/>
              <a:t>.</a:t>
            </a:r>
            <a:br>
              <a:rPr lang="ru-RU" sz="2000" b="1" dirty="0" smtClean="0"/>
            </a:br>
            <a:r>
              <a:rPr lang="ru-RU" sz="1200" dirty="0"/>
              <a:t/>
            </a:r>
            <a:br>
              <a:rPr lang="ru-RU" sz="1200" dirty="0"/>
            </a:br>
            <a:r>
              <a:rPr lang="ru-RU" sz="2000" b="1" dirty="0"/>
              <a:t>Звучит голос : «Вы меня узнали? Это я, микроб!»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 </a:t>
            </a:r>
            <a:br>
              <a:rPr lang="ru-RU" sz="2000" dirty="0"/>
            </a:br>
            <a:r>
              <a:rPr lang="ru-RU" sz="2000" dirty="0"/>
              <a:t>— ой кто это?</a:t>
            </a:r>
            <a:br>
              <a:rPr lang="ru-RU" sz="2000" dirty="0"/>
            </a:br>
            <a:r>
              <a:rPr lang="ru-RU" sz="2000" dirty="0"/>
              <a:t>— Слышали? Это микроб?</a:t>
            </a:r>
            <a:br>
              <a:rPr lang="ru-RU" sz="2000" dirty="0"/>
            </a:br>
            <a:r>
              <a:rPr lang="ru-RU" sz="2000" dirty="0"/>
              <a:t>— а вы знаете кто такие микробы? </a:t>
            </a:r>
            <a:r>
              <a:rPr lang="ru-RU" sz="2000" b="1" dirty="0"/>
              <a:t>(ответы детей с размышлениями)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4" name="Содержимое 3" descr="Звучит голос : «Вы меня узнали? Это я, микроб!»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3735" y="2148533"/>
            <a:ext cx="7080713" cy="4088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b="1" dirty="0" smtClean="0"/>
              <a:t>Звучит голос: «А это мои друзья, </a:t>
            </a:r>
            <a:r>
              <a:rPr lang="ru-RU" sz="2000" b="1" dirty="0" err="1" smtClean="0"/>
              <a:t>микробики</a:t>
            </a:r>
            <a:r>
              <a:rPr lang="ru-RU" sz="2000" b="1" dirty="0" smtClean="0"/>
              <a:t>!»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dirty="0"/>
              <a:t>— посмотрите, как много разных микробов!</a:t>
            </a:r>
            <a:br>
              <a:rPr lang="ru-RU" sz="2000" dirty="0"/>
            </a:br>
            <a:r>
              <a:rPr lang="ru-RU" sz="2000" dirty="0"/>
              <a:t>-Оказывается микробов очень много, и они разные.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Содержимое 4" descr="Звучит голос: «А это мои друзья, микробики!»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268760"/>
            <a:ext cx="7704856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-Оказывается микробов очень много, и они разные.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764704"/>
            <a:ext cx="7488832" cy="5400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-2174801"/>
            <a:ext cx="9144000" cy="6986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       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>
              <a:solidFill>
                <a:srgbClr val="000000"/>
              </a:solidFill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       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>
              <a:solidFill>
                <a:srgbClr val="000000"/>
              </a:solidFill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           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  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>
              <a:solidFill>
                <a:srgbClr val="000000"/>
              </a:solidFill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 smtClean="0">
              <a:solidFill>
                <a:srgbClr val="000000"/>
              </a:solidFill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>
              <a:solidFill>
                <a:srgbClr val="000000"/>
              </a:solidFill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 smtClean="0">
              <a:solidFill>
                <a:srgbClr val="000000"/>
              </a:solidFill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>
              <a:solidFill>
                <a:srgbClr val="000000"/>
              </a:solidFill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 smtClean="0">
              <a:solidFill>
                <a:srgbClr val="000000"/>
              </a:solidFill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        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lang="ru-RU" sz="16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Д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авайте посмотрим, чем отличаются эти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микробики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друг от друга?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9A0E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   (они разного цвета, разной формы, у них разное количество глазок).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              -давайте подумаем и найдем домики у микробов.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9A0E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                  С помощью рассуждения выясняем,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9A0E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         </a:t>
            </a:r>
            <a:r>
              <a:rPr lang="ru-RU" sz="1600" b="1" dirty="0">
                <a:solidFill>
                  <a:srgbClr val="9A0E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Ч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9A0E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то в первом домике живут микробы с одним глазом,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9A0E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         </a:t>
            </a:r>
            <a:r>
              <a:rPr lang="ru-RU" sz="1600" b="1" dirty="0" err="1">
                <a:solidFill>
                  <a:srgbClr val="9A0E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9A0E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о-втором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9A0E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с двумя глазами, а в третьем с тремя.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9A0E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         Детям предлагается выбрать микроба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9A0E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         И сказать сколько у него глаз,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9A0E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         </a:t>
            </a:r>
            <a:r>
              <a:rPr lang="ru-RU" sz="1600" b="1" dirty="0">
                <a:solidFill>
                  <a:srgbClr val="9A0E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И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9A0E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в каком домике он живет.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9A0E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         После выбора ребенка и правильного ответа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9A0E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         Ребенок нажимает на выбранного микроба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>
                <a:solidFill>
                  <a:srgbClr val="9A0E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9A0E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      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9A0E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rgbClr val="9A0E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И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9A0E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он занимает свой домик.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Конспект интерактивной игры с детьми младшего дошкольного возраста, конспект интерактивной игры в ДОУ.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8352928" cy="5400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026570"/>
          </a:xfrm>
        </p:spPr>
        <p:txBody>
          <a:bodyPr>
            <a:normAutofit/>
          </a:bodyPr>
          <a:lstStyle/>
          <a:p>
            <a:r>
              <a:rPr lang="ru-RU" sz="2800" b="1" dirty="0"/>
              <a:t>— </a:t>
            </a:r>
            <a:r>
              <a:rPr lang="ru-RU" sz="2800" dirty="0"/>
              <a:t>эти микробы тоже разбежались, давайте узнаем, кто откуда сбежал.</a:t>
            </a:r>
            <a:br>
              <a:rPr lang="ru-RU" sz="2800" dirty="0"/>
            </a:br>
            <a:r>
              <a:rPr lang="ru-RU" sz="2800" dirty="0"/>
              <a:t>С помощью рассуждений выясняем, что домики микробов различаются по цвету.</a:t>
            </a:r>
            <a:br>
              <a:rPr lang="ru-RU" sz="2800" dirty="0"/>
            </a:br>
            <a:r>
              <a:rPr lang="ru-RU" sz="2800" dirty="0"/>
              <a:t>Дети выбирают микроба, называют его цвет. После правильного ответа нажимают на выбранного микроба, и он находит своё место.</a:t>
            </a:r>
            <a:br>
              <a:rPr lang="ru-RU" sz="2800" dirty="0"/>
            </a:br>
            <a:endParaRPr lang="ru-RU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Autofit/>
          </a:bodyPr>
          <a:lstStyle/>
          <a:p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 smtClean="0"/>
              <a:t>-</a:t>
            </a:r>
            <a:r>
              <a:rPr lang="ru-RU" sz="1800" dirty="0"/>
              <a:t>ребята, а вы когда-нибудь видели микробов?</a:t>
            </a:r>
            <a:br>
              <a:rPr lang="ru-RU" sz="1800" dirty="0"/>
            </a:br>
            <a:r>
              <a:rPr lang="ru-RU" sz="1800" b="1" dirty="0"/>
              <a:t>Звучит голос: «Мы микробы маленькие. Нас не видно. Вы нас не найдете»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-ребята, мы все слышали про микробов, но никогда не видели. Потому что они очень маленькие.</a:t>
            </a:r>
            <a:br>
              <a:rPr lang="ru-RU" sz="1800" dirty="0"/>
            </a:br>
            <a:r>
              <a:rPr lang="ru-RU" sz="1800" dirty="0"/>
              <a:t>-чтоб увидеть микробов надо специальный аппарат, который все увеличивает, делает большим.</a:t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4" name="Содержимое 3" descr="-чтоб увидеть микробов надо специальный аппарат, который все увеличивает, делает большим.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148533"/>
            <a:ext cx="8496943" cy="4448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dirty="0"/>
              <a:t>— микробов помогает увидеть вот такой аппарат. Его называют микроскоп.</a:t>
            </a:r>
            <a:br>
              <a:rPr lang="ru-RU" sz="2000" dirty="0"/>
            </a:br>
            <a:r>
              <a:rPr lang="ru-RU" sz="2000" dirty="0"/>
              <a:t>-без микроскопа микробов никто не видит, хотя они везде, они очень маленькие и прячутся.</a:t>
            </a:r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  <p:pic>
        <p:nvPicPr>
          <p:cNvPr id="4" name="Содержимое 3" descr="- микробов помогает увидеть вот такой аппарат. Его называют микроскоп.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84784"/>
            <a:ext cx="8568951" cy="4968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rmAutofit fontScale="90000"/>
          </a:bodyPr>
          <a:lstStyle/>
          <a:p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-</a:t>
            </a:r>
            <a:r>
              <a:rPr lang="ru-RU" sz="2000" dirty="0"/>
              <a:t>Д</a:t>
            </a:r>
            <a:r>
              <a:rPr lang="ru-RU" sz="2000" dirty="0" smtClean="0"/>
              <a:t>авайте </a:t>
            </a:r>
            <a:r>
              <a:rPr lang="ru-RU" sz="2000" dirty="0"/>
              <a:t>попробуем узнать, где же прячутся микробы?</a:t>
            </a:r>
            <a:br>
              <a:rPr lang="ru-RU" sz="2000" dirty="0"/>
            </a:br>
            <a:r>
              <a:rPr lang="ru-RU" sz="2000" dirty="0" smtClean="0"/>
              <a:t>— Интересно, подумайте, где в туалете прячутся микробы?</a:t>
            </a:r>
            <a:br>
              <a:rPr lang="ru-RU" sz="2000" dirty="0" smtClean="0"/>
            </a:br>
            <a:r>
              <a:rPr lang="ru-RU" sz="2000" dirty="0" smtClean="0"/>
              <a:t>-в унитазе, на стенках, на полу.</a:t>
            </a:r>
            <a:br>
              <a:rPr lang="ru-RU" sz="2000" dirty="0" smtClean="0"/>
            </a:br>
            <a:r>
              <a:rPr lang="ru-RU" sz="2000" dirty="0" smtClean="0"/>
              <a:t>-Что же нам делать? От микробов можно заболеть. Как же нам быть?</a:t>
            </a:r>
            <a:br>
              <a:rPr lang="ru-RU" sz="2000" dirty="0" smtClean="0"/>
            </a:br>
            <a:r>
              <a:rPr lang="ru-RU" sz="2000" b="1" dirty="0" smtClean="0"/>
              <a:t>После рассуждений отмечаем, что после посещения туалета надо мыть руки с мылом.</a:t>
            </a:r>
            <a:br>
              <a:rPr lang="ru-RU" sz="2000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-давайте попробуем узнать, где же прячутся микробы?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9" y="2204864"/>
            <a:ext cx="6768752" cy="3960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1800" dirty="0" smtClean="0"/>
              <a:t>-</a:t>
            </a:r>
            <a:r>
              <a:rPr lang="ru-RU" sz="1800" dirty="0"/>
              <a:t>Как вы думаете, а где прячутся микробы на детской площадке?</a:t>
            </a:r>
            <a:br>
              <a:rPr lang="ru-RU" sz="1800" dirty="0"/>
            </a:br>
            <a:r>
              <a:rPr lang="ru-RU" sz="1800" dirty="0" smtClean="0"/>
              <a:t>-</a:t>
            </a:r>
            <a:r>
              <a:rPr lang="ru-RU" sz="1800" dirty="0"/>
              <a:t>Что же нам делать? От микробов можно заболеть. Как же нам быть</a:t>
            </a:r>
            <a:r>
              <a:rPr lang="ru-RU" sz="1800" dirty="0" smtClean="0"/>
              <a:t>?</a:t>
            </a:r>
            <a:br>
              <a:rPr lang="ru-RU" sz="1800" dirty="0" smtClean="0"/>
            </a:br>
            <a:r>
              <a:rPr lang="ru-RU" sz="1800" b="1" dirty="0"/>
              <a:t>После рассуждений отмечаем, что после прогулки надо мыть руки с мылом</a:t>
            </a:r>
            <a:r>
              <a:rPr lang="ru-RU" sz="1800" b="1" dirty="0" smtClean="0"/>
              <a:t>.</a:t>
            </a:r>
            <a:br>
              <a:rPr lang="ru-RU" sz="1800" b="1" dirty="0" smtClean="0"/>
            </a:br>
            <a:r>
              <a:rPr lang="ru-RU" sz="1800" dirty="0" smtClean="0"/>
              <a:t> -А где же здесь спрятались микробы?</a:t>
            </a:r>
            <a:br>
              <a:rPr lang="ru-RU" sz="1800" dirty="0" smtClean="0"/>
            </a:br>
            <a:r>
              <a:rPr lang="ru-RU" sz="1800" dirty="0" smtClean="0"/>
              <a:t>-да, в снегу тоже живут микробы. От этих микробов может заболеть живот или начнется ангина, заболит горло.</a:t>
            </a:r>
            <a:br>
              <a:rPr lang="ru-RU" sz="1800" dirty="0" smtClean="0"/>
            </a:br>
            <a:r>
              <a:rPr lang="ru-RU" sz="1800" dirty="0" smtClean="0"/>
              <a:t>-Что же нам делать? Правильно, нельзя на улице есть снег. 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3" name="Рисунок 2" descr="После рассуждений отмечаем, что после посещения туалета надо мыть руки с мылом.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060848"/>
            <a:ext cx="8136904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600" dirty="0"/>
              <a:t>-Смотрите, комната! Неужели здесь тоже есть микробы?</a:t>
            </a:r>
            <a:br>
              <a:rPr lang="ru-RU" sz="1600" dirty="0"/>
            </a:br>
            <a:r>
              <a:rPr lang="ru-RU" sz="1600" dirty="0"/>
              <a:t>Выслушиваются предположения детей. </a:t>
            </a:r>
            <a:r>
              <a:rPr lang="ru-RU" sz="1600" b="1" dirty="0"/>
              <a:t>.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-Ребята, в комнате собирается пыль, грязь, которую очень любят микробы.</a:t>
            </a:r>
            <a:br>
              <a:rPr lang="ru-RU" sz="1600" dirty="0"/>
            </a:br>
            <a:r>
              <a:rPr lang="ru-RU" sz="1600" dirty="0"/>
              <a:t>-что же на делать?</a:t>
            </a:r>
            <a:br>
              <a:rPr lang="ru-RU" sz="1600" dirty="0"/>
            </a:br>
            <a:r>
              <a:rPr lang="ru-RU" sz="1600" dirty="0"/>
              <a:t>Рассуждения детей.</a:t>
            </a:r>
            <a:br>
              <a:rPr lang="ru-RU" sz="1600" dirty="0"/>
            </a:br>
            <a:r>
              <a:rPr lang="ru-RU" sz="1600" dirty="0"/>
              <a:t>-Правильно надо в доме делать уборку, вытирать пыль, мыть пол.</a:t>
            </a:r>
          </a:p>
        </p:txBody>
      </p:sp>
      <p:pic>
        <p:nvPicPr>
          <p:cNvPr id="4" name="Содержимое 3" descr="После рассуждений отмечаем, что после посещения туалета надо мыть руки с мылом.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988841"/>
            <a:ext cx="7848871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2000" dirty="0" smtClean="0"/>
              <a:t>— А где </a:t>
            </a:r>
            <a:r>
              <a:rPr lang="ru-RU" sz="2000" dirty="0"/>
              <a:t>же здесь спрятались микробы?</a:t>
            </a:r>
            <a:br>
              <a:rPr lang="ru-RU" sz="2000" dirty="0"/>
            </a:br>
            <a:r>
              <a:rPr lang="ru-RU" sz="2000" dirty="0"/>
              <a:t>Рассуждения детей. </a:t>
            </a:r>
            <a:br>
              <a:rPr lang="ru-RU" sz="2000" dirty="0"/>
            </a:br>
            <a:r>
              <a:rPr lang="ru-RU" sz="2000" dirty="0"/>
              <a:t>-что же делать?</a:t>
            </a:r>
            <a:br>
              <a:rPr lang="ru-RU" sz="2000" dirty="0"/>
            </a:br>
            <a:r>
              <a:rPr lang="ru-RU" sz="2000" dirty="0"/>
              <a:t>Рассуждения детей.</a:t>
            </a:r>
            <a:br>
              <a:rPr lang="ru-RU" sz="2000" dirty="0"/>
            </a:br>
            <a:r>
              <a:rPr lang="ru-RU" sz="2000" dirty="0"/>
              <a:t>— Правильно, нельзя брать игрушки в рот, игрушки надо часто мыть.</a:t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4" name="Содержимое 3" descr="-Правильно надо в доме делать уборку, вытирать пыль, мыть пол.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44824"/>
            <a:ext cx="8280920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>Звучит голос микроба: «Мы микробы очень любим грязь. Ха-ха-ха!»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b="1" dirty="0" smtClean="0"/>
              <a:t>—</a:t>
            </a:r>
            <a:r>
              <a:rPr lang="ru-RU" sz="1800" dirty="0" smtClean="0"/>
              <a:t>посмотрите микробы живут на наших грязных руках, под нашими грязными ногтями.</a:t>
            </a:r>
            <a:br>
              <a:rPr lang="ru-RU" sz="1800" dirty="0" smtClean="0"/>
            </a:br>
            <a:r>
              <a:rPr lang="ru-RU" sz="1800" dirty="0" smtClean="0"/>
              <a:t>-Что же нам делать, что нам поможет избавиться и спастись от микробов?</a:t>
            </a:r>
            <a:br>
              <a:rPr lang="ru-RU" sz="1800" dirty="0" smtClean="0"/>
            </a:br>
            <a:r>
              <a:rPr lang="ru-RU" sz="1800" dirty="0" smtClean="0"/>
              <a:t>Рассуждения детей, подводим детей к средствам гигиены.</a:t>
            </a:r>
            <a:br>
              <a:rPr lang="ru-RU" sz="1800" dirty="0" smtClean="0"/>
            </a:br>
            <a:endParaRPr lang="ru-RU" sz="1800" dirty="0"/>
          </a:p>
        </p:txBody>
      </p:sp>
      <p:pic>
        <p:nvPicPr>
          <p:cNvPr id="4" name="Содержимое 3" descr="Звучит голос микроба: «Мы микробы очень любим грязь. Ха-ха-ха!»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148533"/>
            <a:ext cx="8064896" cy="4232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-Да нам надо соблюдать чистоту, и у нас есть помощники.</a:t>
            </a:r>
            <a:br>
              <a:rPr lang="ru-RU" sz="1800" dirty="0" smtClean="0"/>
            </a:br>
            <a:r>
              <a:rPr lang="ru-RU" sz="1800" dirty="0" smtClean="0"/>
              <a:t>Дети находят на слайде картинку с предметом гигиены, называют его .</a:t>
            </a:r>
            <a:br>
              <a:rPr lang="ru-RU" sz="1800" dirty="0" smtClean="0"/>
            </a:br>
            <a:r>
              <a:rPr lang="ru-RU" sz="1800" b="1" dirty="0" smtClean="0"/>
              <a:t>При нажатии изображения звенит колокольчик, и исчезает микроб.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-Посмотрите, все микробы исчезли! И нам помогли наши помощники: мыло, мочалка, шампунь, вода, полотенце, носовые платочки.</a:t>
            </a:r>
            <a:br>
              <a:rPr lang="ru-RU" sz="1800" dirty="0" smtClean="0"/>
            </a:br>
            <a:r>
              <a:rPr lang="ru-RU" sz="1800" dirty="0" smtClean="0"/>
              <a:t>Если мы будем соблюдать чистоту, нам никакие микробы не страшны!</a:t>
            </a:r>
            <a:br>
              <a:rPr lang="ru-RU" sz="1800" dirty="0" smtClean="0"/>
            </a:br>
            <a:endParaRPr lang="ru-RU" sz="1800" dirty="0"/>
          </a:p>
        </p:txBody>
      </p:sp>
      <p:pic>
        <p:nvPicPr>
          <p:cNvPr id="4" name="Содержимое 3" descr="При нажатии изображения звенит колокольчик, и исчезает микроб.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415233"/>
            <a:ext cx="8208912" cy="3966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162</Words>
  <Application>Microsoft Office PowerPoint</Application>
  <PresentationFormat>Экран (4:3)</PresentationFormat>
  <Paragraphs>57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 Интерактивная игра с детьми младшего дошкольного возраста </vt:lpstr>
      <vt:lpstr>Слайд 2</vt:lpstr>
      <vt:lpstr>    Дети сидят на стульчиках около интерактивной доски.  Звучит голос : «Вы меня узнали? Это я, микроб!»   — ой кто это? — Слышали? Это микроб? — а вы знаете кто такие микробы? (ответы детей с размышлениями) </vt:lpstr>
      <vt:lpstr>Звучит голос: «А это мои друзья, микробики!» — посмотрите, как много разных микробов! -Оказывается микробов очень много, и они разные. </vt:lpstr>
      <vt:lpstr>Слайд 5</vt:lpstr>
      <vt:lpstr>Слайд 6</vt:lpstr>
      <vt:lpstr>Слайд 7</vt:lpstr>
      <vt:lpstr>— эти микробы тоже разбежались, давайте узнаем, кто откуда сбежал. С помощью рассуждений выясняем, что домики микробов различаются по цвету. Дети выбирают микроба, называют его цвет. После правильного ответа нажимают на выбранного микроба, и он находит своё место. </vt:lpstr>
      <vt:lpstr>  -ребята, а вы когда-нибудь видели микробов? Звучит голос: «Мы микробы маленькие. Нас не видно. Вы нас не найдете» -ребята, мы все слышали про микробов, но никогда не видели. Потому что они очень маленькие. -чтоб увидеть микробов надо специальный аппарат, который все увеличивает, делает большим. </vt:lpstr>
      <vt:lpstr>— микробов помогает увидеть вот такой аппарат. Его называют микроскоп. -без микроскопа микробов никто не видит, хотя они везде, они очень маленькие и прячутся. </vt:lpstr>
      <vt:lpstr>      -Давайте попробуем узнать, где же прячутся микробы? — Интересно, подумайте, где в туалете прячутся микробы? -в унитазе, на стенках, на полу. -Что же нам делать? От микробов можно заболеть. Как же нам быть? После рассуждений отмечаем, что после посещения туалета надо мыть руки с мылом.  </vt:lpstr>
      <vt:lpstr>  -Как вы думаете, а где прячутся микробы на детской площадке? -Что же нам делать? От микробов можно заболеть. Как же нам быть? После рассуждений отмечаем, что после прогулки надо мыть руки с мылом.  -А где же здесь спрятались микробы? -да, в снегу тоже живут микробы. От этих микробов может заболеть живот или начнется ангина, заболит горло. -Что же нам делать? Правильно, нельзя на улице есть снег.  </vt:lpstr>
      <vt:lpstr>-Смотрите, комната! Неужели здесь тоже есть микробы? Выслушиваются предположения детей. . -Ребята, в комнате собирается пыль, грязь, которую очень любят микробы. -что же на делать? Рассуждения детей. -Правильно надо в доме делать уборку, вытирать пыль, мыть пол.</vt:lpstr>
      <vt:lpstr> — А где же здесь спрятались микробы? Рассуждения детей.  -что же делать? Рассуждения детей. — Правильно, нельзя брать игрушки в рот, игрушки надо часто мыть. </vt:lpstr>
      <vt:lpstr>  Звучит голос микроба: «Мы микробы очень любим грязь. Ха-ха-ха!» —посмотрите микробы живут на наших грязных руках, под нашими грязными ногтями. -Что же нам делать, что нам поможет избавиться и спастись от микробов? Рассуждения детей, подводим детей к средствам гигиены. </vt:lpstr>
      <vt:lpstr>   -Да нам надо соблюдать чистоту, и у нас есть помощники. Дети находят на слайде картинку с предметом гигиены, называют его . При нажатии изображения звенит колокольчик, и исчезает микроб. -Посмотрите, все микробы исчезли! И нам помогли наши помощники: мыло, мочалка, шампунь, вода, полотенце, носовые платочки. Если мы будем соблюдать чистоту, нам никакие микробы не страшны!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Интерактивная игра с детьми младшего дошкольного возраста</dc:title>
  <dc:creator>1</dc:creator>
  <cp:lastModifiedBy>1</cp:lastModifiedBy>
  <cp:revision>10</cp:revision>
  <dcterms:created xsi:type="dcterms:W3CDTF">2018-10-14T08:11:27Z</dcterms:created>
  <dcterms:modified xsi:type="dcterms:W3CDTF">2018-10-14T14:37:40Z</dcterms:modified>
</cp:coreProperties>
</file>