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4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7" r:id="rId3"/>
    <p:sldMasterId id="2147483703" r:id="rId4"/>
    <p:sldMasterId id="2147483718" r:id="rId5"/>
  </p:sldMasterIdLst>
  <p:notesMasterIdLst>
    <p:notesMasterId r:id="rId34"/>
  </p:notesMasterIdLst>
  <p:sldIdLst>
    <p:sldId id="256" r:id="rId6"/>
    <p:sldId id="258" r:id="rId7"/>
    <p:sldId id="262" r:id="rId8"/>
    <p:sldId id="260" r:id="rId9"/>
    <p:sldId id="264" r:id="rId10"/>
    <p:sldId id="263" r:id="rId11"/>
    <p:sldId id="265" r:id="rId12"/>
    <p:sldId id="261" r:id="rId13"/>
    <p:sldId id="266" r:id="rId14"/>
    <p:sldId id="269" r:id="rId15"/>
    <p:sldId id="278" r:id="rId16"/>
    <p:sldId id="270" r:id="rId17"/>
    <p:sldId id="271" r:id="rId18"/>
    <p:sldId id="272" r:id="rId19"/>
    <p:sldId id="273" r:id="rId20"/>
    <p:sldId id="276" r:id="rId21"/>
    <p:sldId id="275" r:id="rId22"/>
    <p:sldId id="274" r:id="rId23"/>
    <p:sldId id="279" r:id="rId24"/>
    <p:sldId id="281" r:id="rId25"/>
    <p:sldId id="280" r:id="rId26"/>
    <p:sldId id="283" r:id="rId27"/>
    <p:sldId id="284" r:id="rId28"/>
    <p:sldId id="285" r:id="rId29"/>
    <p:sldId id="286" r:id="rId30"/>
    <p:sldId id="282" r:id="rId31"/>
    <p:sldId id="277" r:id="rId32"/>
    <p:sldId id="268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F0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1" d="100"/>
          <a:sy n="91" d="100"/>
        </p:scale>
        <p:origin x="-1210" y="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5FDB3A-524E-437D-BDE3-DEBFF7AD54D4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D90899-45B9-47E4-9A05-E5C3FA56E7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23832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D90899-45B9-47E4-9A05-E5C3FA56E7DF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D90899-45B9-47E4-9A05-E5C3FA56E7DF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7.jpeg"/><Relationship Id="rId4" Type="http://schemas.openxmlformats.org/officeDocument/2006/relationships/image" Target="../media/image15.jpeg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1"/>
          <p:cNvGrpSpPr>
            <a:grpSpLocks/>
          </p:cNvGrpSpPr>
          <p:nvPr/>
        </p:nvGrpSpPr>
        <p:grpSpPr bwMode="auto">
          <a:xfrm rot="-1906589">
            <a:off x="3335338" y="1909763"/>
            <a:ext cx="6021387" cy="4829175"/>
            <a:chOff x="1761807" y="615248"/>
            <a:chExt cx="6021229" cy="4829684"/>
          </a:xfrm>
        </p:grpSpPr>
        <p:grpSp>
          <p:nvGrpSpPr>
            <p:cNvPr id="5" name="Group 42"/>
            <p:cNvGrpSpPr>
              <a:grpSpLocks/>
            </p:cNvGrpSpPr>
            <p:nvPr userDrawn="1"/>
          </p:nvGrpSpPr>
          <p:grpSpPr bwMode="auto">
            <a:xfrm>
              <a:off x="1761807" y="1695712"/>
              <a:ext cx="6021229" cy="3068566"/>
              <a:chOff x="1522575" y="779540"/>
              <a:chExt cx="6021229" cy="3068566"/>
            </a:xfrm>
          </p:grpSpPr>
          <p:sp>
            <p:nvSpPr>
              <p:cNvPr id="19" name="Freeform 21"/>
              <p:cNvSpPr/>
              <p:nvPr userDrawn="1"/>
            </p:nvSpPr>
            <p:spPr bwMode="grayWhite">
              <a:xfrm>
                <a:off x="1531435" y="783084"/>
                <a:ext cx="6012369" cy="3065022"/>
              </a:xfrm>
              <a:custGeom>
                <a:avLst/>
                <a:gdLst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3" fmla="*/ 3009900 w 6019800"/>
                  <a:gd name="connsiteY3" fmla="*/ 3009900 h 6019800"/>
                  <a:gd name="connsiteX4" fmla="*/ 7435 w 6019800"/>
                  <a:gd name="connsiteY4" fmla="*/ 2798476 h 6019800"/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  <a:gd name="connsiteX3" fmla="*/ 0 w 6012369"/>
                  <a:gd name="connsiteY3" fmla="*/ 2853591 h 3065022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012369" h="3065022" stroke="0" extrusionOk="0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  <a:lnTo>
                      <a:pt x="0" y="2853591"/>
                    </a:lnTo>
                    <a:close/>
                  </a:path>
                  <a:path w="6012369" h="3065022" fill="none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9100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0" name="Freeform 22"/>
              <p:cNvSpPr/>
              <p:nvPr userDrawn="1"/>
            </p:nvSpPr>
            <p:spPr bwMode="grayWhite">
              <a:xfrm>
                <a:off x="1522575" y="779540"/>
                <a:ext cx="6012369" cy="3065022"/>
              </a:xfrm>
              <a:custGeom>
                <a:avLst/>
                <a:gdLst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3" fmla="*/ 3009900 w 6019800"/>
                  <a:gd name="connsiteY3" fmla="*/ 3009900 h 6019800"/>
                  <a:gd name="connsiteX4" fmla="*/ 7435 w 6019800"/>
                  <a:gd name="connsiteY4" fmla="*/ 2798476 h 6019800"/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  <a:gd name="connsiteX3" fmla="*/ 0 w 6012369"/>
                  <a:gd name="connsiteY3" fmla="*/ 2853591 h 3065022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012369" h="3065022" stroke="0" extrusionOk="0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  <a:lnTo>
                      <a:pt x="0" y="2853591"/>
                    </a:lnTo>
                    <a:close/>
                  </a:path>
                  <a:path w="6012369" h="3065022" fill="none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</a:path>
                </a:pathLst>
              </a:custGeom>
              <a:ln w="25400">
                <a:gradFill flip="none" rotWithShape="1">
                  <a:gsLst>
                    <a:gs pos="84000">
                      <a:srgbClr val="F8F8F8">
                        <a:alpha val="0"/>
                      </a:srgbClr>
                    </a:gs>
                    <a:gs pos="41000">
                      <a:srgbClr val="F8F8F8">
                        <a:alpha val="44000"/>
                      </a:srgbClr>
                    </a:gs>
                    <a:gs pos="88000">
                      <a:srgbClr val="F8F8F8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cxnSp>
          <p:nvCxnSpPr>
            <p:cNvPr id="6" name="Straight Connector 8"/>
            <p:cNvCxnSpPr/>
            <p:nvPr userDrawn="1"/>
          </p:nvCxnSpPr>
          <p:spPr bwMode="grayWhite">
            <a:xfrm rot="18120000" flipH="1">
              <a:off x="2718288" y="2106345"/>
              <a:ext cx="3999708" cy="2492654"/>
            </a:xfrm>
            <a:prstGeom prst="line">
              <a:avLst/>
            </a:prstGeom>
            <a:ln w="50800">
              <a:gradFill flip="none" rotWithShape="1">
                <a:gsLst>
                  <a:gs pos="10000">
                    <a:srgbClr val="FFFFFF">
                      <a:alpha val="0"/>
                    </a:srgbClr>
                  </a:gs>
                  <a:gs pos="50000">
                    <a:srgbClr val="F8F8F8">
                      <a:alpha val="60000"/>
                    </a:srgbClr>
                  </a:gs>
                  <a:gs pos="90000">
                    <a:srgbClr val="DDDDDD">
                      <a:alpha val="0"/>
                    </a:srgbClr>
                  </a:gs>
                </a:gsLst>
                <a:lin ang="2700000" scaled="1"/>
                <a:tileRect/>
              </a:gradFill>
              <a:miter lim="800000"/>
            </a:ln>
            <a:effectLst>
              <a:glow rad="63500">
                <a:srgbClr val="FFFFFF">
                  <a:alpha val="3922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Group 38"/>
            <p:cNvGrpSpPr>
              <a:grpSpLocks/>
            </p:cNvGrpSpPr>
            <p:nvPr userDrawn="1"/>
          </p:nvGrpSpPr>
          <p:grpSpPr bwMode="auto">
            <a:xfrm>
              <a:off x="3730877" y="1536192"/>
              <a:ext cx="2721357" cy="3879656"/>
              <a:chOff x="3730877" y="1536192"/>
              <a:chExt cx="2721357" cy="3879656"/>
            </a:xfrm>
          </p:grpSpPr>
          <p:sp>
            <p:nvSpPr>
              <p:cNvPr id="17" name="Freeform 19"/>
              <p:cNvSpPr/>
              <p:nvPr userDrawn="1"/>
            </p:nvSpPr>
            <p:spPr bwMode="grayWhite">
              <a:xfrm>
                <a:off x="4388453" y="1629422"/>
                <a:ext cx="2059093" cy="3405426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7"/>
                  <a:gd name="connsiteY0" fmla="*/ 0 h 3196607"/>
                  <a:gd name="connsiteX1" fmla="*/ 2246083 w 2374787"/>
                  <a:gd name="connsiteY1" fmla="*/ 3196607 h 3196607"/>
                  <a:gd name="connsiteX2" fmla="*/ 0 w 2374787"/>
                  <a:gd name="connsiteY2" fmla="*/ 0 h 3196607"/>
                  <a:gd name="connsiteX0" fmla="*/ 0 w 2374787"/>
                  <a:gd name="connsiteY0" fmla="*/ 0 h 3196607"/>
                  <a:gd name="connsiteX1" fmla="*/ 2246083 w 2374787"/>
                  <a:gd name="connsiteY1" fmla="*/ 3196607 h 3196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7" h="3196607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7" h="3196607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52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8" name="Freeform 20"/>
              <p:cNvSpPr/>
              <p:nvPr userDrawn="1"/>
            </p:nvSpPr>
            <p:spPr bwMode="grayWhite">
              <a:xfrm>
                <a:off x="3730877" y="1536192"/>
                <a:ext cx="2721357" cy="3879656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1 w 3138588"/>
                  <a:gd name="connsiteY0" fmla="*/ 0 h 3682514"/>
                  <a:gd name="connsiteX1" fmla="*/ 2354144 w 3138588"/>
                  <a:gd name="connsiteY1" fmla="*/ 1134402 h 3682514"/>
                  <a:gd name="connsiteX2" fmla="*/ 2933782 w 3138588"/>
                  <a:gd name="connsiteY2" fmla="*/ 3682514 h 3682514"/>
                  <a:gd name="connsiteX3" fmla="*/ 1 w 3138588"/>
                  <a:gd name="connsiteY3" fmla="*/ 0 h 3682514"/>
                  <a:gd name="connsiteX0" fmla="*/ 1 w 3138588"/>
                  <a:gd name="connsiteY0" fmla="*/ 0 h 3682514"/>
                  <a:gd name="connsiteX1" fmla="*/ 2354144 w 3138588"/>
                  <a:gd name="connsiteY1" fmla="*/ 1134402 h 3682514"/>
                  <a:gd name="connsiteX2" fmla="*/ 2933782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1" y="0"/>
                    </a:moveTo>
                    <a:cubicBezTo>
                      <a:pt x="916499" y="1"/>
                      <a:pt x="1783065" y="417577"/>
                      <a:pt x="2354144" y="1134402"/>
                    </a:cubicBezTo>
                    <a:cubicBezTo>
                      <a:pt x="2925223" y="1851227"/>
                      <a:pt x="3138589" y="2789193"/>
                      <a:pt x="2933782" y="3682514"/>
                    </a:cubicBezTo>
                    <a:lnTo>
                      <a:pt x="1" y="0"/>
                    </a:lnTo>
                    <a:close/>
                  </a:path>
                  <a:path w="3138588" h="3682514" fill="none">
                    <a:moveTo>
                      <a:pt x="1" y="0"/>
                    </a:moveTo>
                    <a:cubicBezTo>
                      <a:pt x="916499" y="1"/>
                      <a:pt x="1783065" y="417577"/>
                      <a:pt x="2354144" y="1134402"/>
                    </a:cubicBezTo>
                    <a:cubicBezTo>
                      <a:pt x="2925223" y="1851227"/>
                      <a:pt x="3138589" y="2789193"/>
                      <a:pt x="2933782" y="3682514"/>
                    </a:cubicBezTo>
                  </a:path>
                </a:pathLst>
              </a:custGeom>
              <a:ln w="2540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55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8" name="Group 39"/>
            <p:cNvGrpSpPr>
              <a:grpSpLocks/>
            </p:cNvGrpSpPr>
            <p:nvPr userDrawn="1"/>
          </p:nvGrpSpPr>
          <p:grpSpPr bwMode="auto">
            <a:xfrm>
              <a:off x="2756586" y="1619763"/>
              <a:ext cx="2892850" cy="3379627"/>
              <a:chOff x="2756587" y="1619763"/>
              <a:chExt cx="2892850" cy="3379627"/>
            </a:xfrm>
          </p:grpSpPr>
          <p:sp>
            <p:nvSpPr>
              <p:cNvPr id="15" name="Freeform 17"/>
              <p:cNvSpPr/>
              <p:nvPr userDrawn="1"/>
            </p:nvSpPr>
            <p:spPr bwMode="grayWhite">
              <a:xfrm flipH="1">
                <a:off x="2774785" y="1709909"/>
                <a:ext cx="2188853" cy="2933686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9"/>
                  <a:gd name="connsiteY0" fmla="*/ 0 h 3196608"/>
                  <a:gd name="connsiteX1" fmla="*/ 2246083 w 2374789"/>
                  <a:gd name="connsiteY1" fmla="*/ 3196607 h 3196608"/>
                  <a:gd name="connsiteX2" fmla="*/ 0 w 2374789"/>
                  <a:gd name="connsiteY2" fmla="*/ 0 h 3196608"/>
                  <a:gd name="connsiteX0" fmla="*/ 0 w 2374789"/>
                  <a:gd name="connsiteY0" fmla="*/ 0 h 3196608"/>
                  <a:gd name="connsiteX1" fmla="*/ 2246083 w 2374789"/>
                  <a:gd name="connsiteY1" fmla="*/ 3196607 h 3196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9" h="3196608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9" h="3196608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6" name="Freeform 18"/>
              <p:cNvSpPr/>
              <p:nvPr userDrawn="1"/>
            </p:nvSpPr>
            <p:spPr bwMode="grayWhite">
              <a:xfrm flipH="1">
                <a:off x="2756587" y="1619763"/>
                <a:ext cx="2892850" cy="3379627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28575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3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9" name="Group 37"/>
            <p:cNvGrpSpPr>
              <a:grpSpLocks/>
            </p:cNvGrpSpPr>
            <p:nvPr userDrawn="1"/>
          </p:nvGrpSpPr>
          <p:grpSpPr bwMode="auto">
            <a:xfrm>
              <a:off x="3126248" y="615248"/>
              <a:ext cx="3325881" cy="2834631"/>
              <a:chOff x="3126249" y="615248"/>
              <a:chExt cx="3325881" cy="2834631"/>
            </a:xfrm>
          </p:grpSpPr>
          <p:sp>
            <p:nvSpPr>
              <p:cNvPr id="13" name="Freeform 15"/>
              <p:cNvSpPr/>
              <p:nvPr userDrawn="1"/>
            </p:nvSpPr>
            <p:spPr bwMode="grayWhite">
              <a:xfrm rot="13693869" flipH="1">
                <a:off x="3845802" y="929727"/>
                <a:ext cx="2144802" cy="2887031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8"/>
                  <a:gd name="connsiteY0" fmla="*/ 0 h 3196606"/>
                  <a:gd name="connsiteX1" fmla="*/ 2246083 w 2374788"/>
                  <a:gd name="connsiteY1" fmla="*/ 3196607 h 3196606"/>
                  <a:gd name="connsiteX2" fmla="*/ 0 w 2374788"/>
                  <a:gd name="connsiteY2" fmla="*/ 0 h 3196606"/>
                  <a:gd name="connsiteX0" fmla="*/ 0 w 2374788"/>
                  <a:gd name="connsiteY0" fmla="*/ 0 h 3196606"/>
                  <a:gd name="connsiteX1" fmla="*/ 2246083 w 2374788"/>
                  <a:gd name="connsiteY1" fmla="*/ 3196607 h 3196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8" h="3196606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8" h="3196606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65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4" name="Freeform 16"/>
              <p:cNvSpPr/>
              <p:nvPr userDrawn="1"/>
            </p:nvSpPr>
            <p:spPr bwMode="grayWhite">
              <a:xfrm rot="13693869" flipH="1">
                <a:off x="3371874" y="369623"/>
                <a:ext cx="2834631" cy="3325881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2540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6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10" name="Group 36"/>
            <p:cNvGrpSpPr>
              <a:grpSpLocks/>
            </p:cNvGrpSpPr>
            <p:nvPr userDrawn="1"/>
          </p:nvGrpSpPr>
          <p:grpSpPr bwMode="auto">
            <a:xfrm>
              <a:off x="2490231" y="1369960"/>
              <a:ext cx="4781177" cy="4074972"/>
              <a:chOff x="2490231" y="1369960"/>
              <a:chExt cx="4781177" cy="4074972"/>
            </a:xfrm>
          </p:grpSpPr>
          <p:sp>
            <p:nvSpPr>
              <p:cNvPr id="11" name="Freeform 13"/>
              <p:cNvSpPr/>
              <p:nvPr userDrawn="1"/>
            </p:nvSpPr>
            <p:spPr bwMode="grayWhite">
              <a:xfrm rot="13693869" flipH="1">
                <a:off x="3524638" y="1822044"/>
                <a:ext cx="3083296" cy="4150302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8"/>
                  <a:gd name="connsiteY0" fmla="*/ 0 h 3196607"/>
                  <a:gd name="connsiteX1" fmla="*/ 2246083 w 2374788"/>
                  <a:gd name="connsiteY1" fmla="*/ 3196607 h 3196607"/>
                  <a:gd name="connsiteX2" fmla="*/ 0 w 2374788"/>
                  <a:gd name="connsiteY2" fmla="*/ 0 h 3196607"/>
                  <a:gd name="connsiteX0" fmla="*/ 0 w 2374788"/>
                  <a:gd name="connsiteY0" fmla="*/ 0 h 3196607"/>
                  <a:gd name="connsiteX1" fmla="*/ 2246083 w 2374788"/>
                  <a:gd name="connsiteY1" fmla="*/ 3196607 h 3196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8" h="3196607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8" h="3196607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12" name="Freeform 14"/>
              <p:cNvSpPr/>
              <p:nvPr userDrawn="1"/>
            </p:nvSpPr>
            <p:spPr bwMode="grayWhite">
              <a:xfrm rot="13693869" flipH="1">
                <a:off x="2843334" y="1016857"/>
                <a:ext cx="4074972" cy="4781177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3175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35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</p:grpSp>
      <p:pic>
        <p:nvPicPr>
          <p:cNvPr id="21" name="Picture 230" descr="sta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4648200" y="4419600"/>
            <a:ext cx="8953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6152" y="1069848"/>
            <a:ext cx="7470648" cy="1470025"/>
          </a:xfrm>
        </p:spPr>
        <p:txBody>
          <a:bodyPr>
            <a:noAutofit/>
          </a:bodyPr>
          <a:lstStyle>
            <a:lvl1pPr algn="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black">
          <a:xfrm>
            <a:off x="2743200" y="384048"/>
            <a:ext cx="5943600" cy="612648"/>
          </a:xfrm>
        </p:spPr>
        <p:txBody>
          <a:bodyPr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52CE46-BE1C-4B97-8A88-5E2D48359422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B8448A-3315-4930-829D-EF2325E84C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ircl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8720"/>
            <a:ext cx="8229600" cy="49834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52CE46-BE1C-4B97-8A88-5E2D48359422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B8448A-3315-4930-829D-EF2325E84C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ircl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1"/>
          <p:cNvGrpSpPr>
            <a:grpSpLocks/>
          </p:cNvGrpSpPr>
          <p:nvPr/>
        </p:nvGrpSpPr>
        <p:grpSpPr bwMode="auto">
          <a:xfrm rot="-1906589">
            <a:off x="3335338" y="1909763"/>
            <a:ext cx="6021387" cy="4829175"/>
            <a:chOff x="1761807" y="615248"/>
            <a:chExt cx="6021229" cy="4829684"/>
          </a:xfrm>
        </p:grpSpPr>
        <p:grpSp>
          <p:nvGrpSpPr>
            <p:cNvPr id="5" name="Group 42"/>
            <p:cNvGrpSpPr>
              <a:grpSpLocks/>
            </p:cNvGrpSpPr>
            <p:nvPr userDrawn="1"/>
          </p:nvGrpSpPr>
          <p:grpSpPr bwMode="auto">
            <a:xfrm>
              <a:off x="1761807" y="1695712"/>
              <a:ext cx="6021229" cy="3068566"/>
              <a:chOff x="1522575" y="779540"/>
              <a:chExt cx="6021229" cy="3068566"/>
            </a:xfrm>
          </p:grpSpPr>
          <p:sp>
            <p:nvSpPr>
              <p:cNvPr id="19" name="Freeform 21"/>
              <p:cNvSpPr/>
              <p:nvPr userDrawn="1"/>
            </p:nvSpPr>
            <p:spPr bwMode="grayWhite">
              <a:xfrm>
                <a:off x="1531435" y="783084"/>
                <a:ext cx="6012369" cy="3065022"/>
              </a:xfrm>
              <a:custGeom>
                <a:avLst/>
                <a:gdLst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3" fmla="*/ 3009900 w 6019800"/>
                  <a:gd name="connsiteY3" fmla="*/ 3009900 h 6019800"/>
                  <a:gd name="connsiteX4" fmla="*/ 7435 w 6019800"/>
                  <a:gd name="connsiteY4" fmla="*/ 2798476 h 6019800"/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  <a:gd name="connsiteX3" fmla="*/ 0 w 6012369"/>
                  <a:gd name="connsiteY3" fmla="*/ 2853591 h 3065022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012369" h="3065022" stroke="0" extrusionOk="0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  <a:lnTo>
                      <a:pt x="0" y="2853591"/>
                    </a:lnTo>
                    <a:close/>
                  </a:path>
                  <a:path w="6012369" h="3065022" fill="none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9100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0" name="Freeform 22"/>
              <p:cNvSpPr/>
              <p:nvPr userDrawn="1"/>
            </p:nvSpPr>
            <p:spPr bwMode="grayWhite">
              <a:xfrm>
                <a:off x="1522575" y="779540"/>
                <a:ext cx="6012369" cy="3065022"/>
              </a:xfrm>
              <a:custGeom>
                <a:avLst/>
                <a:gdLst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3" fmla="*/ 3009900 w 6019800"/>
                  <a:gd name="connsiteY3" fmla="*/ 3009900 h 6019800"/>
                  <a:gd name="connsiteX4" fmla="*/ 7435 w 6019800"/>
                  <a:gd name="connsiteY4" fmla="*/ 2798476 h 6019800"/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  <a:gd name="connsiteX3" fmla="*/ 0 w 6012369"/>
                  <a:gd name="connsiteY3" fmla="*/ 2853591 h 3065022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012369" h="3065022" stroke="0" extrusionOk="0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  <a:lnTo>
                      <a:pt x="0" y="2853591"/>
                    </a:lnTo>
                    <a:close/>
                  </a:path>
                  <a:path w="6012369" h="3065022" fill="none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</a:path>
                </a:pathLst>
              </a:custGeom>
              <a:ln w="25400">
                <a:gradFill flip="none" rotWithShape="1">
                  <a:gsLst>
                    <a:gs pos="84000">
                      <a:srgbClr val="F8F8F8">
                        <a:alpha val="0"/>
                      </a:srgbClr>
                    </a:gs>
                    <a:gs pos="41000">
                      <a:srgbClr val="F8F8F8">
                        <a:alpha val="44000"/>
                      </a:srgbClr>
                    </a:gs>
                    <a:gs pos="88000">
                      <a:srgbClr val="F8F8F8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cxnSp>
          <p:nvCxnSpPr>
            <p:cNvPr id="6" name="Straight Connector 8"/>
            <p:cNvCxnSpPr/>
            <p:nvPr userDrawn="1"/>
          </p:nvCxnSpPr>
          <p:spPr bwMode="grayWhite">
            <a:xfrm rot="18120000" flipH="1">
              <a:off x="2718288" y="2106345"/>
              <a:ext cx="3999708" cy="2492654"/>
            </a:xfrm>
            <a:prstGeom prst="line">
              <a:avLst/>
            </a:prstGeom>
            <a:ln w="50800">
              <a:gradFill flip="none" rotWithShape="1">
                <a:gsLst>
                  <a:gs pos="10000">
                    <a:srgbClr val="FFFFFF">
                      <a:alpha val="0"/>
                    </a:srgbClr>
                  </a:gs>
                  <a:gs pos="50000">
                    <a:srgbClr val="F8F8F8">
                      <a:alpha val="60000"/>
                    </a:srgbClr>
                  </a:gs>
                  <a:gs pos="90000">
                    <a:srgbClr val="DDDDDD">
                      <a:alpha val="0"/>
                    </a:srgbClr>
                  </a:gs>
                </a:gsLst>
                <a:lin ang="2700000" scaled="1"/>
                <a:tileRect/>
              </a:gradFill>
              <a:miter lim="800000"/>
            </a:ln>
            <a:effectLst>
              <a:glow rad="63500">
                <a:srgbClr val="FFFFFF">
                  <a:alpha val="3922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Group 38"/>
            <p:cNvGrpSpPr>
              <a:grpSpLocks/>
            </p:cNvGrpSpPr>
            <p:nvPr userDrawn="1"/>
          </p:nvGrpSpPr>
          <p:grpSpPr bwMode="auto">
            <a:xfrm>
              <a:off x="3730877" y="1536192"/>
              <a:ext cx="2721357" cy="3879656"/>
              <a:chOff x="3730877" y="1536192"/>
              <a:chExt cx="2721357" cy="3879656"/>
            </a:xfrm>
          </p:grpSpPr>
          <p:sp>
            <p:nvSpPr>
              <p:cNvPr id="17" name="Freeform 19"/>
              <p:cNvSpPr/>
              <p:nvPr userDrawn="1"/>
            </p:nvSpPr>
            <p:spPr bwMode="grayWhite">
              <a:xfrm>
                <a:off x="4388453" y="1629422"/>
                <a:ext cx="2059093" cy="3405426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7"/>
                  <a:gd name="connsiteY0" fmla="*/ 0 h 3196607"/>
                  <a:gd name="connsiteX1" fmla="*/ 2246083 w 2374787"/>
                  <a:gd name="connsiteY1" fmla="*/ 3196607 h 3196607"/>
                  <a:gd name="connsiteX2" fmla="*/ 0 w 2374787"/>
                  <a:gd name="connsiteY2" fmla="*/ 0 h 3196607"/>
                  <a:gd name="connsiteX0" fmla="*/ 0 w 2374787"/>
                  <a:gd name="connsiteY0" fmla="*/ 0 h 3196607"/>
                  <a:gd name="connsiteX1" fmla="*/ 2246083 w 2374787"/>
                  <a:gd name="connsiteY1" fmla="*/ 3196607 h 3196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7" h="3196607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7" h="3196607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52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8" name="Freeform 20"/>
              <p:cNvSpPr/>
              <p:nvPr userDrawn="1"/>
            </p:nvSpPr>
            <p:spPr bwMode="grayWhite">
              <a:xfrm>
                <a:off x="3730877" y="1536192"/>
                <a:ext cx="2721357" cy="3879656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1 w 3138588"/>
                  <a:gd name="connsiteY0" fmla="*/ 0 h 3682514"/>
                  <a:gd name="connsiteX1" fmla="*/ 2354144 w 3138588"/>
                  <a:gd name="connsiteY1" fmla="*/ 1134402 h 3682514"/>
                  <a:gd name="connsiteX2" fmla="*/ 2933782 w 3138588"/>
                  <a:gd name="connsiteY2" fmla="*/ 3682514 h 3682514"/>
                  <a:gd name="connsiteX3" fmla="*/ 1 w 3138588"/>
                  <a:gd name="connsiteY3" fmla="*/ 0 h 3682514"/>
                  <a:gd name="connsiteX0" fmla="*/ 1 w 3138588"/>
                  <a:gd name="connsiteY0" fmla="*/ 0 h 3682514"/>
                  <a:gd name="connsiteX1" fmla="*/ 2354144 w 3138588"/>
                  <a:gd name="connsiteY1" fmla="*/ 1134402 h 3682514"/>
                  <a:gd name="connsiteX2" fmla="*/ 2933782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1" y="0"/>
                    </a:moveTo>
                    <a:cubicBezTo>
                      <a:pt x="916499" y="1"/>
                      <a:pt x="1783065" y="417577"/>
                      <a:pt x="2354144" y="1134402"/>
                    </a:cubicBezTo>
                    <a:cubicBezTo>
                      <a:pt x="2925223" y="1851227"/>
                      <a:pt x="3138589" y="2789193"/>
                      <a:pt x="2933782" y="3682514"/>
                    </a:cubicBezTo>
                    <a:lnTo>
                      <a:pt x="1" y="0"/>
                    </a:lnTo>
                    <a:close/>
                  </a:path>
                  <a:path w="3138588" h="3682514" fill="none">
                    <a:moveTo>
                      <a:pt x="1" y="0"/>
                    </a:moveTo>
                    <a:cubicBezTo>
                      <a:pt x="916499" y="1"/>
                      <a:pt x="1783065" y="417577"/>
                      <a:pt x="2354144" y="1134402"/>
                    </a:cubicBezTo>
                    <a:cubicBezTo>
                      <a:pt x="2925223" y="1851227"/>
                      <a:pt x="3138589" y="2789193"/>
                      <a:pt x="2933782" y="3682514"/>
                    </a:cubicBezTo>
                  </a:path>
                </a:pathLst>
              </a:custGeom>
              <a:ln w="2540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55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8" name="Group 39"/>
            <p:cNvGrpSpPr>
              <a:grpSpLocks/>
            </p:cNvGrpSpPr>
            <p:nvPr userDrawn="1"/>
          </p:nvGrpSpPr>
          <p:grpSpPr bwMode="auto">
            <a:xfrm>
              <a:off x="2756586" y="1619763"/>
              <a:ext cx="2892850" cy="3379627"/>
              <a:chOff x="2756587" y="1619763"/>
              <a:chExt cx="2892850" cy="3379627"/>
            </a:xfrm>
          </p:grpSpPr>
          <p:sp>
            <p:nvSpPr>
              <p:cNvPr id="15" name="Freeform 17"/>
              <p:cNvSpPr/>
              <p:nvPr userDrawn="1"/>
            </p:nvSpPr>
            <p:spPr bwMode="grayWhite">
              <a:xfrm flipH="1">
                <a:off x="2774785" y="1709909"/>
                <a:ext cx="2188853" cy="2933686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9"/>
                  <a:gd name="connsiteY0" fmla="*/ 0 h 3196608"/>
                  <a:gd name="connsiteX1" fmla="*/ 2246083 w 2374789"/>
                  <a:gd name="connsiteY1" fmla="*/ 3196607 h 3196608"/>
                  <a:gd name="connsiteX2" fmla="*/ 0 w 2374789"/>
                  <a:gd name="connsiteY2" fmla="*/ 0 h 3196608"/>
                  <a:gd name="connsiteX0" fmla="*/ 0 w 2374789"/>
                  <a:gd name="connsiteY0" fmla="*/ 0 h 3196608"/>
                  <a:gd name="connsiteX1" fmla="*/ 2246083 w 2374789"/>
                  <a:gd name="connsiteY1" fmla="*/ 3196607 h 3196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9" h="3196608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9" h="3196608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6" name="Freeform 18"/>
              <p:cNvSpPr/>
              <p:nvPr userDrawn="1"/>
            </p:nvSpPr>
            <p:spPr bwMode="grayWhite">
              <a:xfrm flipH="1">
                <a:off x="2756587" y="1619763"/>
                <a:ext cx="2892850" cy="3379627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28575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3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9" name="Group 37"/>
            <p:cNvGrpSpPr>
              <a:grpSpLocks/>
            </p:cNvGrpSpPr>
            <p:nvPr userDrawn="1"/>
          </p:nvGrpSpPr>
          <p:grpSpPr bwMode="auto">
            <a:xfrm>
              <a:off x="3126248" y="615248"/>
              <a:ext cx="3325881" cy="2834631"/>
              <a:chOff x="3126249" y="615248"/>
              <a:chExt cx="3325881" cy="2834631"/>
            </a:xfrm>
          </p:grpSpPr>
          <p:sp>
            <p:nvSpPr>
              <p:cNvPr id="13" name="Freeform 15"/>
              <p:cNvSpPr/>
              <p:nvPr userDrawn="1"/>
            </p:nvSpPr>
            <p:spPr bwMode="grayWhite">
              <a:xfrm rot="13693869" flipH="1">
                <a:off x="3845802" y="929727"/>
                <a:ext cx="2144802" cy="2887031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8"/>
                  <a:gd name="connsiteY0" fmla="*/ 0 h 3196606"/>
                  <a:gd name="connsiteX1" fmla="*/ 2246083 w 2374788"/>
                  <a:gd name="connsiteY1" fmla="*/ 3196607 h 3196606"/>
                  <a:gd name="connsiteX2" fmla="*/ 0 w 2374788"/>
                  <a:gd name="connsiteY2" fmla="*/ 0 h 3196606"/>
                  <a:gd name="connsiteX0" fmla="*/ 0 w 2374788"/>
                  <a:gd name="connsiteY0" fmla="*/ 0 h 3196606"/>
                  <a:gd name="connsiteX1" fmla="*/ 2246083 w 2374788"/>
                  <a:gd name="connsiteY1" fmla="*/ 3196607 h 3196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8" h="3196606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8" h="3196606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65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4" name="Freeform 16"/>
              <p:cNvSpPr/>
              <p:nvPr userDrawn="1"/>
            </p:nvSpPr>
            <p:spPr bwMode="grayWhite">
              <a:xfrm rot="13693869" flipH="1">
                <a:off x="3371874" y="369623"/>
                <a:ext cx="2834631" cy="3325881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2540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6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10" name="Group 36"/>
            <p:cNvGrpSpPr>
              <a:grpSpLocks/>
            </p:cNvGrpSpPr>
            <p:nvPr userDrawn="1"/>
          </p:nvGrpSpPr>
          <p:grpSpPr bwMode="auto">
            <a:xfrm>
              <a:off x="2490231" y="1369960"/>
              <a:ext cx="4781177" cy="4074972"/>
              <a:chOff x="2490231" y="1369960"/>
              <a:chExt cx="4781177" cy="4074972"/>
            </a:xfrm>
          </p:grpSpPr>
          <p:sp>
            <p:nvSpPr>
              <p:cNvPr id="11" name="Freeform 13"/>
              <p:cNvSpPr/>
              <p:nvPr userDrawn="1"/>
            </p:nvSpPr>
            <p:spPr bwMode="grayWhite">
              <a:xfrm rot="13693869" flipH="1">
                <a:off x="3524638" y="1822044"/>
                <a:ext cx="3083296" cy="4150302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8"/>
                  <a:gd name="connsiteY0" fmla="*/ 0 h 3196607"/>
                  <a:gd name="connsiteX1" fmla="*/ 2246083 w 2374788"/>
                  <a:gd name="connsiteY1" fmla="*/ 3196607 h 3196607"/>
                  <a:gd name="connsiteX2" fmla="*/ 0 w 2374788"/>
                  <a:gd name="connsiteY2" fmla="*/ 0 h 3196607"/>
                  <a:gd name="connsiteX0" fmla="*/ 0 w 2374788"/>
                  <a:gd name="connsiteY0" fmla="*/ 0 h 3196607"/>
                  <a:gd name="connsiteX1" fmla="*/ 2246083 w 2374788"/>
                  <a:gd name="connsiteY1" fmla="*/ 3196607 h 3196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8" h="3196607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8" h="3196607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12" name="Freeform 14"/>
              <p:cNvSpPr/>
              <p:nvPr userDrawn="1"/>
            </p:nvSpPr>
            <p:spPr bwMode="grayWhite">
              <a:xfrm rot="13693869" flipH="1">
                <a:off x="2843334" y="1016857"/>
                <a:ext cx="4074972" cy="4781177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3175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35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</p:grpSp>
      <p:pic>
        <p:nvPicPr>
          <p:cNvPr id="21" name="Picture 230" descr="sta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4648200" y="4419600"/>
            <a:ext cx="8953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232" y="2286000"/>
            <a:ext cx="7772400" cy="1362075"/>
          </a:xfrm>
        </p:spPr>
        <p:txBody>
          <a:bodyPr anchor="t">
            <a:noAutofit/>
          </a:bodyPr>
          <a:lstStyle>
            <a:lvl1pPr algn="ctr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1353312"/>
            <a:ext cx="7772400" cy="905256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52CE46-BE1C-4B97-8A88-5E2D48359422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B8448A-3315-4930-829D-EF2325E84C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ircl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4632" y="1289304"/>
            <a:ext cx="4038600" cy="46725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1728" y="1289304"/>
            <a:ext cx="4038600" cy="46725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52CE46-BE1C-4B97-8A88-5E2D48359422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B8448A-3315-4930-829D-EF2325E84C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ircl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57200" y="1353312"/>
            <a:ext cx="4041648" cy="639762"/>
          </a:xfrm>
          <a:solidFill>
            <a:srgbClr val="FFFFFF">
              <a:alpha val="25098"/>
            </a:srgbClr>
          </a:solidFill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093976"/>
            <a:ext cx="4040188" cy="403250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gray">
          <a:xfrm>
            <a:off x="4645025" y="1353312"/>
            <a:ext cx="4041648" cy="639762"/>
          </a:xfrm>
          <a:solidFill>
            <a:srgbClr val="FFFFFF">
              <a:alpha val="25098"/>
            </a:srgbClr>
          </a:solidFill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093976"/>
            <a:ext cx="4041775" cy="403250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52CE46-BE1C-4B97-8A88-5E2D48359422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B8448A-3315-4930-829D-EF2325E84C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ircl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52CE46-BE1C-4B97-8A88-5E2D48359422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B8448A-3315-4930-829D-EF2325E84C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ircl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52CE46-BE1C-4B97-8A88-5E2D48359422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B8448A-3315-4930-829D-EF2325E84C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ircl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6152" y="0"/>
            <a:ext cx="7470648" cy="987552"/>
          </a:xfrm>
        </p:spPr>
        <p:txBody>
          <a:bodyPr anchor="b"/>
          <a:lstStyle>
            <a:lvl1pPr algn="l">
              <a:defRPr sz="4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1016" y="1371600"/>
            <a:ext cx="4672584" cy="485546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6025896" y="1371600"/>
            <a:ext cx="2633472" cy="4873752"/>
          </a:xfrm>
          <a:gradFill>
            <a:gsLst>
              <a:gs pos="0">
                <a:schemeClr val="bg1">
                  <a:lumMod val="95000"/>
                  <a:alpha val="34000"/>
                </a:schemeClr>
              </a:gs>
              <a:gs pos="60000">
                <a:schemeClr val="tx2">
                  <a:lumMod val="20000"/>
                  <a:lumOff val="80000"/>
                  <a:alpha val="0"/>
                </a:schemeClr>
              </a:gs>
            </a:gsLst>
            <a:lin ang="5400000" scaled="1"/>
          </a:gradFill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52CE46-BE1C-4B97-8A88-5E2D48359422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B8448A-3315-4930-829D-EF2325E84C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ircl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502920" y="4855464"/>
            <a:ext cx="3218688" cy="777240"/>
          </a:xfrm>
          <a:solidFill>
            <a:schemeClr val="bg2">
              <a:lumMod val="50000"/>
            </a:schemeClr>
          </a:solidFill>
        </p:spPr>
        <p:txBody>
          <a:bodyPr/>
          <a:lstStyle>
            <a:lvl1pPr algn="ctr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gray">
          <a:xfrm>
            <a:off x="3867912" y="1216152"/>
            <a:ext cx="4626864" cy="4398264"/>
          </a:xfrm>
          <a:solidFill>
            <a:srgbClr val="EAEAEA"/>
          </a:solidFill>
          <a:effectLst>
            <a:outerShdw blurRad="254000" dist="101600" dir="2700000" algn="ctr" rotWithShape="0">
              <a:srgbClr val="000000">
                <a:alpha val="40000"/>
              </a:srgb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0" y="1216152"/>
            <a:ext cx="3218688" cy="3575304"/>
          </a:xfrm>
        </p:spPr>
        <p:txBody>
          <a:bodyPr anchor="b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52CE46-BE1C-4B97-8A88-5E2D48359422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B8448A-3315-4930-829D-EF2325E84C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ircl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"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52CE46-BE1C-4B97-8A88-5E2D48359422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B8448A-3315-4930-829D-EF2325E84C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ircl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black">
          <a:xfrm>
            <a:off x="7068312" y="356616"/>
            <a:ext cx="1618488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56616"/>
            <a:ext cx="6400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52CE46-BE1C-4B97-8A88-5E2D48359422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B8448A-3315-4930-829D-EF2325E84C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ircl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gray">
          <a:xfrm>
            <a:off x="0" y="2514600"/>
            <a:ext cx="9144000" cy="1066800"/>
          </a:xfrm>
          <a:prstGeom prst="rect">
            <a:avLst/>
          </a:prstGeom>
          <a:gradFill rotWithShape="1">
            <a:gsLst>
              <a:gs pos="0">
                <a:schemeClr val="bg1">
                  <a:gamma/>
                  <a:tint val="0"/>
                  <a:invGamma/>
                </a:schemeClr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gray">
          <a:xfrm>
            <a:off x="0" y="0"/>
            <a:ext cx="9144000" cy="25146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pic>
        <p:nvPicPr>
          <p:cNvPr id="6" name="Picture 24" descr="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03188"/>
            <a:ext cx="4162425" cy="408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>
            <a:spLocks noChangeArrowheads="1"/>
          </p:cNvSpPr>
          <p:nvPr/>
        </p:nvSpPr>
        <p:spPr bwMode="gray">
          <a:xfrm>
            <a:off x="0" y="3200400"/>
            <a:ext cx="9144000" cy="36576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pic>
        <p:nvPicPr>
          <p:cNvPr id="8" name="Picture 25" descr="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3048000"/>
            <a:ext cx="1981200" cy="194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2"/>
          <p:cNvPicPr>
            <a:picLocks noChangeAspect="1" noChangeArrowheads="1"/>
          </p:cNvPicPr>
          <p:nvPr/>
        </p:nvPicPr>
        <p:blipFill>
          <a:blip r:embed="rId4" cstate="print"/>
          <a:srcRect r="8662"/>
          <a:stretch>
            <a:fillRect/>
          </a:stretch>
        </p:blipFill>
        <p:spPr bwMode="auto">
          <a:xfrm>
            <a:off x="6781800" y="1538288"/>
            <a:ext cx="2057400" cy="189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1"/>
          <p:cNvPicPr>
            <a:picLocks noChangeAspect="1" noChangeArrowheads="1"/>
          </p:cNvPicPr>
          <p:nvPr/>
        </p:nvPicPr>
        <p:blipFill>
          <a:blip r:embed="rId5" cstate="print"/>
          <a:srcRect r="1010"/>
          <a:stretch>
            <a:fillRect/>
          </a:stretch>
        </p:blipFill>
        <p:spPr bwMode="auto">
          <a:xfrm>
            <a:off x="4419600" y="2439988"/>
            <a:ext cx="4495800" cy="380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6" descr="0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876800"/>
            <a:ext cx="1382713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Box 27"/>
          <p:cNvSpPr txBox="1">
            <a:spLocks noChangeArrowheads="1"/>
          </p:cNvSpPr>
          <p:nvPr/>
        </p:nvSpPr>
        <p:spPr bwMode="auto">
          <a:xfrm>
            <a:off x="8001000" y="6415088"/>
            <a:ext cx="1047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>
                <a:solidFill>
                  <a:srgbClr val="FFFFFF"/>
                </a:solidFill>
              </a:rPr>
              <a:t>L/O/G/O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ctrTitle"/>
          </p:nvPr>
        </p:nvSpPr>
        <p:spPr>
          <a:xfrm>
            <a:off x="457200" y="685800"/>
            <a:ext cx="8229600" cy="1524000"/>
          </a:xfrm>
        </p:spPr>
        <p:txBody>
          <a:bodyPr/>
          <a:lstStyle>
            <a:lvl1pPr>
              <a:defRPr sz="55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457200" y="2590800"/>
            <a:ext cx="5715000" cy="533400"/>
          </a:xfrm>
        </p:spPr>
        <p:txBody>
          <a:bodyPr/>
          <a:lstStyle>
            <a:lvl1pPr marL="0" indent="0">
              <a:buFontTx/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3" name="Rectangle 7"/>
          <p:cNvSpPr>
            <a:spLocks noGrp="1" noChangeArrowheads="1"/>
          </p:cNvSpPr>
          <p:nvPr>
            <p:ph type="dt" sz="half" idx="10"/>
          </p:nvPr>
        </p:nvSpPr>
        <p:spPr bwMode="white">
          <a:xfrm>
            <a:off x="1295400" y="6553200"/>
            <a:ext cx="2133600" cy="168275"/>
          </a:xfrm>
        </p:spPr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8"/>
          <p:cNvSpPr>
            <a:spLocks noGrp="1" noChangeArrowheads="1"/>
          </p:cNvSpPr>
          <p:nvPr>
            <p:ph type="ftr" sz="quarter" idx="11"/>
          </p:nvPr>
        </p:nvSpPr>
        <p:spPr bwMode="white">
          <a:xfrm>
            <a:off x="3657600" y="6553200"/>
            <a:ext cx="2895600" cy="168275"/>
          </a:xfrm>
        </p:spPr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Rectangle 9"/>
          <p:cNvSpPr>
            <a:spLocks noGrp="1" noChangeArrowheads="1"/>
          </p:cNvSpPr>
          <p:nvPr>
            <p:ph type="sldNum" sz="quarter" idx="12"/>
          </p:nvPr>
        </p:nvSpPr>
        <p:spPr bwMode="white">
          <a:xfrm>
            <a:off x="6781800" y="6553200"/>
            <a:ext cx="1066800" cy="168275"/>
          </a:xfrm>
        </p:spPr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8639087-D056-459F-9076-4EE734C674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5EC441-84F8-4084-99F2-96B36980F5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circl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F371AB-1E27-4874-B94F-958FA965B4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circl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533525"/>
            <a:ext cx="4038600" cy="5019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533525"/>
            <a:ext cx="4038600" cy="5019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C3071E-CF1F-4EB4-8F20-D12FAF5CCE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circl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446534-88E0-4374-B97F-2575196B00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circl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66734F-364D-4352-AC0A-217D5E36DC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circl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6E917C-824D-44F1-9E5F-AEB8B2982B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circl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36EFE0-691D-43C8-9029-FAE5D8D748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circl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C23903-A87D-4D08-9E82-7939465E0A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circl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2DF9A5-BD31-4878-849A-52BE250393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circl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6172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6172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80058C-31E8-4246-AC56-1446C2243D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circl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461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533525"/>
            <a:ext cx="4038600" cy="50196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533525"/>
            <a:ext cx="4038600" cy="50196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636961-22F7-42DB-BA7B-4433EB025A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circl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461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533525"/>
            <a:ext cx="8229600" cy="5019675"/>
          </a:xfrm>
        </p:spPr>
        <p:txBody>
          <a:bodyPr/>
          <a:lstStyle/>
          <a:p>
            <a:pPr lvl="0"/>
            <a:r>
              <a:rPr lang="ru-RU" noProof="0" smtClean="0"/>
              <a:t>Вставка таблицы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793804-9A15-410B-963C-B68A7010B7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circl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461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533525"/>
            <a:ext cx="8229600" cy="5019675"/>
          </a:xfrm>
        </p:spPr>
        <p:txBody>
          <a:bodyPr/>
          <a:lstStyle/>
          <a:p>
            <a:pPr lvl="0"/>
            <a:r>
              <a:rPr lang="ru-RU" noProof="0" smtClean="0"/>
              <a:t>Вставка диаграммы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FDB729-BD93-426B-BEC9-B821857DBC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circl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0"/>
          <p:cNvSpPr>
            <a:spLocks/>
          </p:cNvSpPr>
          <p:nvPr/>
        </p:nvSpPr>
        <p:spPr bwMode="gray">
          <a:xfrm>
            <a:off x="0" y="6048375"/>
            <a:ext cx="2762250" cy="8096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510"/>
              </a:cxn>
              <a:cxn ang="0">
                <a:pos x="1740" y="510"/>
              </a:cxn>
              <a:cxn ang="0">
                <a:pos x="1595" y="30"/>
              </a:cxn>
              <a:cxn ang="0">
                <a:pos x="0" y="0"/>
              </a:cxn>
            </a:cxnLst>
            <a:rect l="0" t="0" r="r" b="b"/>
            <a:pathLst>
              <a:path w="1740" h="510">
                <a:moveTo>
                  <a:pt x="0" y="0"/>
                </a:moveTo>
                <a:lnTo>
                  <a:pt x="0" y="510"/>
                </a:lnTo>
                <a:cubicBezTo>
                  <a:pt x="0" y="510"/>
                  <a:pt x="870" y="510"/>
                  <a:pt x="1740" y="510"/>
                </a:cubicBezTo>
                <a:cubicBezTo>
                  <a:pt x="1650" y="258"/>
                  <a:pt x="1595" y="30"/>
                  <a:pt x="1595" y="30"/>
                </a:cubicBezTo>
                <a:cubicBezTo>
                  <a:pt x="798" y="54"/>
                  <a:pt x="0" y="0"/>
                  <a:pt x="0" y="0"/>
                </a:cubicBez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reeform 41"/>
          <p:cNvSpPr>
            <a:spLocks/>
          </p:cNvSpPr>
          <p:nvPr/>
        </p:nvSpPr>
        <p:spPr bwMode="gray">
          <a:xfrm>
            <a:off x="2590800" y="4705350"/>
            <a:ext cx="6400800" cy="2152650"/>
          </a:xfrm>
          <a:custGeom>
            <a:avLst/>
            <a:gdLst/>
            <a:ahLst/>
            <a:cxnLst>
              <a:cxn ang="0">
                <a:pos x="1116" y="0"/>
              </a:cxn>
              <a:cxn ang="0">
                <a:pos x="3840" y="636"/>
              </a:cxn>
              <a:cxn ang="0">
                <a:pos x="4032" y="1356"/>
              </a:cxn>
              <a:cxn ang="0">
                <a:pos x="288" y="1356"/>
              </a:cxn>
              <a:cxn ang="0">
                <a:pos x="0" y="828"/>
              </a:cxn>
              <a:cxn ang="0">
                <a:pos x="1116" y="0"/>
              </a:cxn>
            </a:cxnLst>
            <a:rect l="0" t="0" r="r" b="b"/>
            <a:pathLst>
              <a:path w="4032" h="1356">
                <a:moveTo>
                  <a:pt x="1116" y="0"/>
                </a:moveTo>
                <a:cubicBezTo>
                  <a:pt x="2370" y="1254"/>
                  <a:pt x="3840" y="636"/>
                  <a:pt x="3840" y="636"/>
                </a:cubicBezTo>
                <a:cubicBezTo>
                  <a:pt x="4032" y="966"/>
                  <a:pt x="4032" y="1356"/>
                  <a:pt x="4032" y="1356"/>
                </a:cubicBezTo>
                <a:cubicBezTo>
                  <a:pt x="4032" y="1356"/>
                  <a:pt x="2160" y="1356"/>
                  <a:pt x="288" y="1356"/>
                </a:cubicBezTo>
                <a:cubicBezTo>
                  <a:pt x="120" y="1140"/>
                  <a:pt x="0" y="828"/>
                  <a:pt x="0" y="828"/>
                </a:cubicBezTo>
                <a:lnTo>
                  <a:pt x="1116" y="0"/>
                </a:lnTo>
                <a:close/>
              </a:path>
            </a:pathLst>
          </a:cu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reeform 42"/>
          <p:cNvSpPr>
            <a:spLocks/>
          </p:cNvSpPr>
          <p:nvPr/>
        </p:nvSpPr>
        <p:spPr bwMode="gray">
          <a:xfrm>
            <a:off x="4400550" y="781050"/>
            <a:ext cx="4743450" cy="5048250"/>
          </a:xfrm>
          <a:custGeom>
            <a:avLst/>
            <a:gdLst/>
            <a:ahLst/>
            <a:cxnLst>
              <a:cxn ang="0">
                <a:pos x="510" y="1098"/>
              </a:cxn>
              <a:cxn ang="0">
                <a:pos x="2280" y="0"/>
              </a:cxn>
              <a:cxn ang="0">
                <a:pos x="2988" y="342"/>
              </a:cxn>
              <a:cxn ang="0">
                <a:pos x="2988" y="2772"/>
              </a:cxn>
              <a:cxn ang="0">
                <a:pos x="1452" y="3060"/>
              </a:cxn>
              <a:cxn ang="0">
                <a:pos x="0" y="2406"/>
              </a:cxn>
              <a:cxn ang="0">
                <a:pos x="510" y="1098"/>
              </a:cxn>
            </a:cxnLst>
            <a:rect l="0" t="0" r="r" b="b"/>
            <a:pathLst>
              <a:path w="2988" h="3180">
                <a:moveTo>
                  <a:pt x="510" y="1098"/>
                </a:moveTo>
                <a:cubicBezTo>
                  <a:pt x="1710" y="840"/>
                  <a:pt x="2280" y="0"/>
                  <a:pt x="2280" y="0"/>
                </a:cubicBezTo>
                <a:cubicBezTo>
                  <a:pt x="2700" y="96"/>
                  <a:pt x="2988" y="342"/>
                  <a:pt x="2988" y="342"/>
                </a:cubicBezTo>
                <a:lnTo>
                  <a:pt x="2988" y="2772"/>
                </a:lnTo>
                <a:cubicBezTo>
                  <a:pt x="2988" y="2772"/>
                  <a:pt x="2202" y="3180"/>
                  <a:pt x="1452" y="3060"/>
                </a:cubicBezTo>
                <a:cubicBezTo>
                  <a:pt x="636" y="2940"/>
                  <a:pt x="0" y="2406"/>
                  <a:pt x="0" y="2406"/>
                </a:cubicBezTo>
                <a:lnTo>
                  <a:pt x="510" y="1098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Freeform 43"/>
          <p:cNvSpPr>
            <a:spLocks/>
          </p:cNvSpPr>
          <p:nvPr/>
        </p:nvSpPr>
        <p:spPr bwMode="gray">
          <a:xfrm>
            <a:off x="4800600" y="0"/>
            <a:ext cx="3276600" cy="24098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76" y="1518"/>
              </a:cxn>
              <a:cxn ang="0">
                <a:pos x="2064" y="0"/>
              </a:cxn>
              <a:cxn ang="0">
                <a:pos x="0" y="0"/>
              </a:cxn>
            </a:cxnLst>
            <a:rect l="0" t="0" r="r" b="b"/>
            <a:pathLst>
              <a:path w="2064" h="1518">
                <a:moveTo>
                  <a:pt x="0" y="0"/>
                </a:moveTo>
                <a:cubicBezTo>
                  <a:pt x="0" y="0"/>
                  <a:pt x="138" y="759"/>
                  <a:pt x="276" y="1518"/>
                </a:cubicBezTo>
                <a:cubicBezTo>
                  <a:pt x="1518" y="1194"/>
                  <a:pt x="2064" y="0"/>
                  <a:pt x="2064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Freeform 79"/>
          <p:cNvSpPr>
            <a:spLocks/>
          </p:cNvSpPr>
          <p:nvPr/>
        </p:nvSpPr>
        <p:spPr bwMode="gray">
          <a:xfrm>
            <a:off x="0" y="0"/>
            <a:ext cx="6583363" cy="72675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612" y="0"/>
              </a:cxn>
              <a:cxn ang="0">
                <a:pos x="3222" y="3042"/>
              </a:cxn>
              <a:cxn ang="0">
                <a:pos x="0" y="3744"/>
              </a:cxn>
              <a:cxn ang="0">
                <a:pos x="0" y="0"/>
              </a:cxn>
            </a:cxnLst>
            <a:rect l="0" t="0" r="r" b="b"/>
            <a:pathLst>
              <a:path w="4014" h="4455">
                <a:moveTo>
                  <a:pt x="0" y="0"/>
                </a:moveTo>
                <a:lnTo>
                  <a:pt x="3612" y="0"/>
                </a:lnTo>
                <a:cubicBezTo>
                  <a:pt x="4014" y="984"/>
                  <a:pt x="3812" y="2307"/>
                  <a:pt x="3222" y="3042"/>
                </a:cubicBezTo>
                <a:cubicBezTo>
                  <a:pt x="1988" y="4455"/>
                  <a:pt x="0" y="3744"/>
                  <a:pt x="0" y="3744"/>
                </a:cubicBez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Freeform 45"/>
          <p:cNvSpPr>
            <a:spLocks/>
          </p:cNvSpPr>
          <p:nvPr/>
        </p:nvSpPr>
        <p:spPr bwMode="gray">
          <a:xfrm>
            <a:off x="0" y="0"/>
            <a:ext cx="6372225" cy="70723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612" y="0"/>
              </a:cxn>
              <a:cxn ang="0">
                <a:pos x="3222" y="3042"/>
              </a:cxn>
              <a:cxn ang="0">
                <a:pos x="0" y="3744"/>
              </a:cxn>
              <a:cxn ang="0">
                <a:pos x="0" y="0"/>
              </a:cxn>
            </a:cxnLst>
            <a:rect l="0" t="0" r="r" b="b"/>
            <a:pathLst>
              <a:path w="4014" h="4455">
                <a:moveTo>
                  <a:pt x="0" y="0"/>
                </a:moveTo>
                <a:lnTo>
                  <a:pt x="3612" y="0"/>
                </a:lnTo>
                <a:cubicBezTo>
                  <a:pt x="4014" y="984"/>
                  <a:pt x="3812" y="2307"/>
                  <a:pt x="3222" y="3042"/>
                </a:cubicBezTo>
                <a:cubicBezTo>
                  <a:pt x="1988" y="4455"/>
                  <a:pt x="0" y="3744"/>
                  <a:pt x="0" y="3744"/>
                </a:cubicBez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gamma/>
                  <a:tint val="25490"/>
                  <a:invGamma/>
                </a:schemeClr>
              </a:gs>
              <a:gs pos="100000">
                <a:schemeClr val="bg1"/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" name="Line 47"/>
          <p:cNvSpPr>
            <a:spLocks noChangeShapeType="1"/>
          </p:cNvSpPr>
          <p:nvPr/>
        </p:nvSpPr>
        <p:spPr bwMode="gray">
          <a:xfrm>
            <a:off x="250825" y="1588"/>
            <a:ext cx="0" cy="6015037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1" name="Line 48"/>
          <p:cNvSpPr>
            <a:spLocks noChangeShapeType="1"/>
          </p:cNvSpPr>
          <p:nvPr/>
        </p:nvSpPr>
        <p:spPr bwMode="gray">
          <a:xfrm>
            <a:off x="1293813" y="1588"/>
            <a:ext cx="0" cy="620712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2" name="Line 49"/>
          <p:cNvSpPr>
            <a:spLocks noChangeShapeType="1"/>
          </p:cNvSpPr>
          <p:nvPr/>
        </p:nvSpPr>
        <p:spPr bwMode="gray">
          <a:xfrm>
            <a:off x="2338388" y="1588"/>
            <a:ext cx="0" cy="6183312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3" name="Line 50"/>
          <p:cNvSpPr>
            <a:spLocks noChangeShapeType="1"/>
          </p:cNvSpPr>
          <p:nvPr/>
        </p:nvSpPr>
        <p:spPr bwMode="gray">
          <a:xfrm>
            <a:off x="3382963" y="1588"/>
            <a:ext cx="0" cy="597217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4" name="Line 51"/>
          <p:cNvSpPr>
            <a:spLocks noChangeShapeType="1"/>
          </p:cNvSpPr>
          <p:nvPr/>
        </p:nvSpPr>
        <p:spPr bwMode="gray">
          <a:xfrm>
            <a:off x="4427538" y="1588"/>
            <a:ext cx="0" cy="5449887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5" name="Line 53"/>
          <p:cNvSpPr>
            <a:spLocks noChangeShapeType="1"/>
          </p:cNvSpPr>
          <p:nvPr/>
        </p:nvSpPr>
        <p:spPr bwMode="gray">
          <a:xfrm rot="5400000">
            <a:off x="2913063" y="-2654300"/>
            <a:ext cx="0" cy="581342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6" name="Line 54"/>
          <p:cNvSpPr>
            <a:spLocks noChangeShapeType="1"/>
          </p:cNvSpPr>
          <p:nvPr/>
        </p:nvSpPr>
        <p:spPr bwMode="gray">
          <a:xfrm rot="5400000">
            <a:off x="3006725" y="-1682750"/>
            <a:ext cx="0" cy="600075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7" name="Line 55"/>
          <p:cNvSpPr>
            <a:spLocks noChangeShapeType="1"/>
          </p:cNvSpPr>
          <p:nvPr/>
        </p:nvSpPr>
        <p:spPr bwMode="gray">
          <a:xfrm rot="5400000">
            <a:off x="3011488" y="-622300"/>
            <a:ext cx="0" cy="601027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8" name="Line 56"/>
          <p:cNvSpPr>
            <a:spLocks noChangeShapeType="1"/>
          </p:cNvSpPr>
          <p:nvPr/>
        </p:nvSpPr>
        <p:spPr bwMode="gray">
          <a:xfrm rot="5400000">
            <a:off x="2907507" y="548481"/>
            <a:ext cx="0" cy="5802313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9" name="Line 57"/>
          <p:cNvSpPr>
            <a:spLocks noChangeShapeType="1"/>
          </p:cNvSpPr>
          <p:nvPr/>
        </p:nvSpPr>
        <p:spPr bwMode="gray">
          <a:xfrm rot="5400000">
            <a:off x="2666207" y="1854993"/>
            <a:ext cx="0" cy="5319713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0" name="Line 58"/>
          <p:cNvSpPr>
            <a:spLocks noChangeShapeType="1"/>
          </p:cNvSpPr>
          <p:nvPr/>
        </p:nvSpPr>
        <p:spPr bwMode="gray">
          <a:xfrm rot="5400000">
            <a:off x="2115344" y="3472656"/>
            <a:ext cx="0" cy="4217988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1" name="Rectangle 59"/>
          <p:cNvSpPr>
            <a:spLocks noChangeArrowheads="1"/>
          </p:cNvSpPr>
          <p:nvPr/>
        </p:nvSpPr>
        <p:spPr bwMode="gray">
          <a:xfrm>
            <a:off x="2362200" y="277813"/>
            <a:ext cx="1012825" cy="1025525"/>
          </a:xfrm>
          <a:prstGeom prst="rect">
            <a:avLst/>
          </a:prstGeom>
          <a:solidFill>
            <a:srgbClr val="FFFFFF">
              <a:alpha val="5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2" name="Rectangle 60"/>
          <p:cNvSpPr>
            <a:spLocks noChangeArrowheads="1"/>
          </p:cNvSpPr>
          <p:nvPr/>
        </p:nvSpPr>
        <p:spPr bwMode="gray">
          <a:xfrm>
            <a:off x="285750" y="2427288"/>
            <a:ext cx="1012825" cy="1025525"/>
          </a:xfrm>
          <a:prstGeom prst="rect">
            <a:avLst/>
          </a:prstGeom>
          <a:solidFill>
            <a:srgbClr val="FFFFFF">
              <a:alpha val="3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3" name="Rectangle 61"/>
          <p:cNvSpPr>
            <a:spLocks noChangeArrowheads="1"/>
          </p:cNvSpPr>
          <p:nvPr/>
        </p:nvSpPr>
        <p:spPr bwMode="gray">
          <a:xfrm>
            <a:off x="0" y="271463"/>
            <a:ext cx="250825" cy="1025525"/>
          </a:xfrm>
          <a:prstGeom prst="rect">
            <a:avLst/>
          </a:prstGeom>
          <a:solidFill>
            <a:srgbClr val="FFFFFF">
              <a:alpha val="3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4" name="Rectangle 62"/>
          <p:cNvSpPr>
            <a:spLocks noChangeArrowheads="1"/>
          </p:cNvSpPr>
          <p:nvPr/>
        </p:nvSpPr>
        <p:spPr bwMode="gray">
          <a:xfrm>
            <a:off x="1331913" y="1588"/>
            <a:ext cx="1012825" cy="234950"/>
          </a:xfrm>
          <a:prstGeom prst="rect">
            <a:avLst/>
          </a:prstGeom>
          <a:solidFill>
            <a:srgbClr val="FFFFFF">
              <a:alpha val="5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5" name="Freeform 64"/>
          <p:cNvSpPr>
            <a:spLocks/>
          </p:cNvSpPr>
          <p:nvPr/>
        </p:nvSpPr>
        <p:spPr bwMode="gray">
          <a:xfrm>
            <a:off x="2365375" y="4541838"/>
            <a:ext cx="1009650" cy="10334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45"/>
              </a:cxn>
              <a:cxn ang="0">
                <a:pos x="636" y="651"/>
              </a:cxn>
              <a:cxn ang="0">
                <a:pos x="632" y="0"/>
              </a:cxn>
              <a:cxn ang="0">
                <a:pos x="0" y="0"/>
              </a:cxn>
            </a:cxnLst>
            <a:rect l="0" t="0" r="r" b="b"/>
            <a:pathLst>
              <a:path w="636" h="651">
                <a:moveTo>
                  <a:pt x="0" y="0"/>
                </a:moveTo>
                <a:lnTo>
                  <a:pt x="0" y="645"/>
                </a:lnTo>
                <a:lnTo>
                  <a:pt x="636" y="651"/>
                </a:lnTo>
                <a:lnTo>
                  <a:pt x="632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6" name="Rectangle 31"/>
          <p:cNvSpPr>
            <a:spLocks noChangeArrowheads="1"/>
          </p:cNvSpPr>
          <p:nvPr/>
        </p:nvSpPr>
        <p:spPr bwMode="gray">
          <a:xfrm>
            <a:off x="285750" y="2435225"/>
            <a:ext cx="1012825" cy="1025525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grpSp>
        <p:nvGrpSpPr>
          <p:cNvPr id="2" name="Group 71"/>
          <p:cNvGrpSpPr>
            <a:grpSpLocks/>
          </p:cNvGrpSpPr>
          <p:nvPr/>
        </p:nvGrpSpPr>
        <p:grpSpPr bwMode="auto">
          <a:xfrm>
            <a:off x="8077200" y="0"/>
            <a:ext cx="1076325" cy="6858000"/>
            <a:chOff x="5088" y="0"/>
            <a:chExt cx="678" cy="4320"/>
          </a:xfrm>
        </p:grpSpPr>
        <p:sp>
          <p:nvSpPr>
            <p:cNvPr id="28" name="Freeform 66"/>
            <p:cNvSpPr>
              <a:spLocks/>
            </p:cNvSpPr>
            <p:nvPr userDrawn="1"/>
          </p:nvSpPr>
          <p:spPr bwMode="gray">
            <a:xfrm>
              <a:off x="5088" y="0"/>
              <a:ext cx="672" cy="702"/>
            </a:xfrm>
            <a:custGeom>
              <a:avLst/>
              <a:gdLst/>
              <a:ahLst/>
              <a:cxnLst>
                <a:cxn ang="0">
                  <a:pos x="0" y="432"/>
                </a:cxn>
                <a:cxn ang="0">
                  <a:pos x="288" y="0"/>
                </a:cxn>
                <a:cxn ang="0">
                  <a:pos x="672" y="0"/>
                </a:cxn>
                <a:cxn ang="0">
                  <a:pos x="672" y="720"/>
                </a:cxn>
                <a:cxn ang="0">
                  <a:pos x="0" y="432"/>
                </a:cxn>
              </a:cxnLst>
              <a:rect l="0" t="0" r="r" b="b"/>
              <a:pathLst>
                <a:path w="672" h="720">
                  <a:moveTo>
                    <a:pt x="0" y="432"/>
                  </a:moveTo>
                  <a:cubicBezTo>
                    <a:pt x="186" y="216"/>
                    <a:pt x="288" y="0"/>
                    <a:pt x="288" y="0"/>
                  </a:cubicBezTo>
                  <a:lnTo>
                    <a:pt x="672" y="0"/>
                  </a:lnTo>
                  <a:lnTo>
                    <a:pt x="672" y="720"/>
                  </a:lnTo>
                  <a:cubicBezTo>
                    <a:pt x="672" y="720"/>
                    <a:pt x="384" y="516"/>
                    <a:pt x="0" y="432"/>
                  </a:cubicBezTo>
                  <a:close/>
                </a:path>
              </a:pathLst>
            </a:custGeom>
            <a:solidFill>
              <a:srgbClr val="E8E8E8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29" name="Freeform 67"/>
            <p:cNvSpPr>
              <a:spLocks/>
            </p:cNvSpPr>
            <p:nvPr userDrawn="1"/>
          </p:nvSpPr>
          <p:spPr bwMode="gray">
            <a:xfrm>
              <a:off x="5602" y="3496"/>
              <a:ext cx="164" cy="824"/>
            </a:xfrm>
            <a:custGeom>
              <a:avLst/>
              <a:gdLst/>
              <a:ahLst/>
              <a:cxnLst>
                <a:cxn ang="0">
                  <a:pos x="206" y="0"/>
                </a:cxn>
                <a:cxn ang="0">
                  <a:pos x="0" y="82"/>
                </a:cxn>
                <a:cxn ang="0">
                  <a:pos x="168" y="824"/>
                </a:cxn>
                <a:cxn ang="0">
                  <a:pos x="212" y="822"/>
                </a:cxn>
                <a:cxn ang="0">
                  <a:pos x="206" y="0"/>
                </a:cxn>
              </a:cxnLst>
              <a:rect l="0" t="0" r="r" b="b"/>
              <a:pathLst>
                <a:path w="212" h="824">
                  <a:moveTo>
                    <a:pt x="206" y="0"/>
                  </a:moveTo>
                  <a:cubicBezTo>
                    <a:pt x="104" y="54"/>
                    <a:pt x="0" y="82"/>
                    <a:pt x="0" y="82"/>
                  </a:cubicBezTo>
                  <a:cubicBezTo>
                    <a:pt x="0" y="82"/>
                    <a:pt x="148" y="378"/>
                    <a:pt x="168" y="824"/>
                  </a:cubicBezTo>
                  <a:lnTo>
                    <a:pt x="212" y="822"/>
                  </a:lnTo>
                  <a:cubicBezTo>
                    <a:pt x="212" y="822"/>
                    <a:pt x="209" y="411"/>
                    <a:pt x="206" y="0"/>
                  </a:cubicBezTo>
                  <a:close/>
                </a:path>
              </a:pathLst>
            </a:custGeom>
            <a:solidFill>
              <a:srgbClr val="E8E8E8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</p:grpSp>
      <p:sp>
        <p:nvSpPr>
          <p:cNvPr id="30" name="Rectangle 80"/>
          <p:cNvSpPr>
            <a:spLocks noChangeArrowheads="1"/>
          </p:cNvSpPr>
          <p:nvPr/>
        </p:nvSpPr>
        <p:spPr bwMode="gray">
          <a:xfrm>
            <a:off x="5495925" y="1333500"/>
            <a:ext cx="660400" cy="1025525"/>
          </a:xfrm>
          <a:prstGeom prst="rect">
            <a:avLst/>
          </a:prstGeom>
          <a:solidFill>
            <a:srgbClr val="FFFFFF">
              <a:alpha val="3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1" name="Line 81"/>
          <p:cNvSpPr>
            <a:spLocks noChangeShapeType="1"/>
          </p:cNvSpPr>
          <p:nvPr/>
        </p:nvSpPr>
        <p:spPr bwMode="gray">
          <a:xfrm>
            <a:off x="5480050" y="1588"/>
            <a:ext cx="0" cy="423862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2" name="Rectangle 82"/>
          <p:cNvSpPr>
            <a:spLocks noChangeArrowheads="1"/>
          </p:cNvSpPr>
          <p:nvPr/>
        </p:nvSpPr>
        <p:spPr bwMode="gray">
          <a:xfrm>
            <a:off x="4457700" y="3495675"/>
            <a:ext cx="1012825" cy="1025525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pic>
        <p:nvPicPr>
          <p:cNvPr id="33" name="Picture 83" descr="water"/>
          <p:cNvPicPr>
            <a:picLocks noChangeAspect="1" noChangeArrowheads="1"/>
          </p:cNvPicPr>
          <p:nvPr/>
        </p:nvPicPr>
        <p:blipFill>
          <a:blip r:embed="rId2" cstate="print"/>
          <a:srcRect l="22409" t="16374" b="27486"/>
          <a:stretch>
            <a:fillRect/>
          </a:stretch>
        </p:blipFill>
        <p:spPr bwMode="gray">
          <a:xfrm rot="393398">
            <a:off x="2667000" y="609600"/>
            <a:ext cx="2663825" cy="219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3375" y="5084763"/>
            <a:ext cx="6400800" cy="457200"/>
          </a:xfrm>
        </p:spPr>
        <p:txBody>
          <a:bodyPr/>
          <a:lstStyle>
            <a:lvl1pPr marL="0" indent="0">
              <a:buFontTx/>
              <a:buNone/>
              <a:defRPr sz="1600">
                <a:latin typeface="Times New Roman" pitchFamily="18" charset="0"/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gray">
          <a:xfrm>
            <a:off x="333375" y="1884363"/>
            <a:ext cx="8229600" cy="1470025"/>
          </a:xfrm>
          <a:effectLst/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407150"/>
            <a:ext cx="2133600" cy="314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407150"/>
            <a:ext cx="2895600" cy="314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07150"/>
            <a:ext cx="2133600" cy="314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B274AD-2E8A-477B-898F-7FD0872190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circl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013BF3-33BD-4CB4-A597-0C8E09AAC5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circl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608723-7D07-446A-B36E-44D9754691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circl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38D880-4DF2-429B-A211-B7D5CFD5E1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circl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6820C3-ABA8-44E8-8D56-D32B3E563D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circl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B1E535-DC00-483C-B06E-0D1973C7D9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circl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B190DD-77CE-4773-BD43-96E9BCBE2F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circl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348103-C6CF-450F-A3E8-0C93609C21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circl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F37C37-35B9-4B4B-9DD6-0055367F87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circl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35DCE5-DEB4-49F3-B082-EAD901EA6A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circl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25438"/>
            <a:ext cx="2057400" cy="58007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25438"/>
            <a:ext cx="6019800" cy="58007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359679-FC8E-4C98-9183-CCD7284771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circl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5438"/>
            <a:ext cx="8229600" cy="9271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998080-7FD1-4B13-B098-879AEF6EE1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circl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5438"/>
            <a:ext cx="8229600" cy="9271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9E673B-B786-49FA-AA53-1E14607867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circl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5438"/>
            <a:ext cx="8229600" cy="9271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ru-RU" noProof="0" smtClean="0"/>
              <a:t>Вставка диаграммы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93228-B456-4EB2-A8BF-F49C4496A4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circl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5613" y="273050"/>
            <a:ext cx="8226425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5613" y="1598613"/>
            <a:ext cx="8226425" cy="4497387"/>
          </a:xfrm>
        </p:spPr>
        <p:txBody>
          <a:bodyPr/>
          <a:lstStyle/>
          <a:p>
            <a:pPr lvl="0"/>
            <a:r>
              <a:rPr lang="ru-RU" noProof="0" smtClean="0"/>
              <a:t>Вставка таблицы</a:t>
            </a:r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5613" y="6242050"/>
            <a:ext cx="2130425" cy="4746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2050"/>
            <a:ext cx="2895600" cy="4746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2050"/>
            <a:ext cx="2130425" cy="4746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6ABC4C36-31D3-40CF-BD5D-448D28C15D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circl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gray">
          <a:xfrm>
            <a:off x="0" y="2514600"/>
            <a:ext cx="9144000" cy="1066800"/>
          </a:xfrm>
          <a:prstGeom prst="rect">
            <a:avLst/>
          </a:prstGeom>
          <a:gradFill rotWithShape="1">
            <a:gsLst>
              <a:gs pos="0">
                <a:schemeClr val="bg1">
                  <a:gamma/>
                  <a:tint val="0"/>
                  <a:invGamma/>
                </a:schemeClr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gray">
          <a:xfrm>
            <a:off x="0" y="0"/>
            <a:ext cx="9144000" cy="25146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pic>
        <p:nvPicPr>
          <p:cNvPr id="6" name="Picture 24" descr="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03188"/>
            <a:ext cx="4162425" cy="408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>
            <a:spLocks noChangeArrowheads="1"/>
          </p:cNvSpPr>
          <p:nvPr/>
        </p:nvSpPr>
        <p:spPr bwMode="gray">
          <a:xfrm>
            <a:off x="0" y="3200400"/>
            <a:ext cx="9144000" cy="36576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pic>
        <p:nvPicPr>
          <p:cNvPr id="8" name="Picture 25" descr="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3048000"/>
            <a:ext cx="1981200" cy="194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2"/>
          <p:cNvPicPr>
            <a:picLocks noChangeAspect="1" noChangeArrowheads="1"/>
          </p:cNvPicPr>
          <p:nvPr/>
        </p:nvPicPr>
        <p:blipFill>
          <a:blip r:embed="rId4" cstate="print"/>
          <a:srcRect r="8662"/>
          <a:stretch>
            <a:fillRect/>
          </a:stretch>
        </p:blipFill>
        <p:spPr bwMode="auto">
          <a:xfrm>
            <a:off x="6781800" y="1538288"/>
            <a:ext cx="2057400" cy="189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1"/>
          <p:cNvPicPr>
            <a:picLocks noChangeAspect="1" noChangeArrowheads="1"/>
          </p:cNvPicPr>
          <p:nvPr/>
        </p:nvPicPr>
        <p:blipFill>
          <a:blip r:embed="rId5" cstate="print"/>
          <a:srcRect r="1010"/>
          <a:stretch>
            <a:fillRect/>
          </a:stretch>
        </p:blipFill>
        <p:spPr bwMode="auto">
          <a:xfrm>
            <a:off x="4419600" y="2439988"/>
            <a:ext cx="4495800" cy="380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6" descr="0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876800"/>
            <a:ext cx="1382713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1" name="Rectangle 5"/>
          <p:cNvSpPr>
            <a:spLocks noGrp="1" noChangeArrowheads="1"/>
          </p:cNvSpPr>
          <p:nvPr>
            <p:ph type="ctrTitle"/>
          </p:nvPr>
        </p:nvSpPr>
        <p:spPr>
          <a:xfrm>
            <a:off x="457200" y="685800"/>
            <a:ext cx="8229600" cy="1524000"/>
          </a:xfrm>
        </p:spPr>
        <p:txBody>
          <a:bodyPr/>
          <a:lstStyle>
            <a:lvl1pPr>
              <a:defRPr sz="55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457200" y="2590800"/>
            <a:ext cx="5715000" cy="533400"/>
          </a:xfrm>
        </p:spPr>
        <p:txBody>
          <a:bodyPr/>
          <a:lstStyle>
            <a:lvl1pPr marL="0" indent="0">
              <a:buFontTx/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2" name="Rectangle 7"/>
          <p:cNvSpPr>
            <a:spLocks noGrp="1" noChangeArrowheads="1"/>
          </p:cNvSpPr>
          <p:nvPr>
            <p:ph type="dt" sz="half" idx="10"/>
          </p:nvPr>
        </p:nvSpPr>
        <p:spPr bwMode="white">
          <a:xfrm>
            <a:off x="1295400" y="6553200"/>
            <a:ext cx="2133600" cy="168275"/>
          </a:xfrm>
        </p:spPr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8"/>
          <p:cNvSpPr>
            <a:spLocks noGrp="1" noChangeArrowheads="1"/>
          </p:cNvSpPr>
          <p:nvPr>
            <p:ph type="ftr" sz="quarter" idx="11"/>
          </p:nvPr>
        </p:nvSpPr>
        <p:spPr bwMode="white">
          <a:xfrm>
            <a:off x="3657600" y="6553200"/>
            <a:ext cx="2895600" cy="168275"/>
          </a:xfrm>
        </p:spPr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Rectangle 9"/>
          <p:cNvSpPr>
            <a:spLocks noGrp="1" noChangeArrowheads="1"/>
          </p:cNvSpPr>
          <p:nvPr>
            <p:ph type="sldNum" sz="quarter" idx="12"/>
          </p:nvPr>
        </p:nvSpPr>
        <p:spPr bwMode="white">
          <a:xfrm>
            <a:off x="6781800" y="6553200"/>
            <a:ext cx="1066800" cy="168275"/>
          </a:xfrm>
        </p:spPr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1E03CFE-9AE1-4EE8-8C60-3E2D46BD0E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23E96A-F726-4171-83C1-B649D91118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circl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150BA3-79D5-4707-9A13-FCB4B062B6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circl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533525"/>
            <a:ext cx="4038600" cy="5019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533525"/>
            <a:ext cx="4038600" cy="5019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8F686A-3071-4B90-A60D-AB3F13B24E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circl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87D61-B339-499D-9136-11FC88D65A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circl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AC2F39-4ECB-4148-9144-C119BCE57E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circl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C44993-ABAC-414D-81C3-BF5EEAAA25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circl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673920-F621-47B7-B89D-B6B7B78650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circl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044A1A-0861-4598-8477-AE3AC2C6E3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circl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58D028-2CF4-4A74-9FD0-67C241396E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circl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6172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6172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C0B793-780B-4B82-BF6A-D20CB90BEA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circl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461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533525"/>
            <a:ext cx="4038600" cy="50196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533525"/>
            <a:ext cx="4038600" cy="50196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E62CBB-55DB-4A69-B8F0-C1E9493D0A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circl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461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533525"/>
            <a:ext cx="8229600" cy="5019675"/>
          </a:xfrm>
        </p:spPr>
        <p:txBody>
          <a:bodyPr/>
          <a:lstStyle/>
          <a:p>
            <a:pPr lvl="0"/>
            <a:r>
              <a:rPr lang="ru-RU" noProof="0" smtClean="0"/>
              <a:t>Вставка таблицы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DD1306-B528-48E3-82B9-2C9F91A49A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circl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461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533525"/>
            <a:ext cx="8229600" cy="5019675"/>
          </a:xfrm>
        </p:spPr>
        <p:txBody>
          <a:bodyPr/>
          <a:lstStyle/>
          <a:p>
            <a:pPr lvl="0"/>
            <a:r>
              <a:rPr lang="ru-RU" noProof="0" smtClean="0"/>
              <a:t>Вставка диаграммы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B1A759-B705-4284-8CA5-447E541D68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med">
    <p:circl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82" descr="02"/>
          <p:cNvSpPr>
            <a:spLocks noChangeArrowheads="1"/>
          </p:cNvSpPr>
          <p:nvPr/>
        </p:nvSpPr>
        <p:spPr bwMode="gray">
          <a:xfrm>
            <a:off x="5813425" y="2043113"/>
            <a:ext cx="1460500" cy="1462087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427"/>
          <p:cNvSpPr>
            <a:spLocks noChangeArrowheads="1"/>
          </p:cNvSpPr>
          <p:nvPr userDrawn="1"/>
        </p:nvSpPr>
        <p:spPr bwMode="gray">
          <a:xfrm>
            <a:off x="7289800" y="2043113"/>
            <a:ext cx="1460500" cy="1462087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332"/>
          <p:cNvSpPr>
            <a:spLocks noChangeArrowheads="1"/>
          </p:cNvSpPr>
          <p:nvPr/>
        </p:nvSpPr>
        <p:spPr bwMode="gray">
          <a:xfrm>
            <a:off x="4330700" y="2043113"/>
            <a:ext cx="1460500" cy="1462087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grpSp>
        <p:nvGrpSpPr>
          <p:cNvPr id="2" name="Group 372"/>
          <p:cNvGrpSpPr>
            <a:grpSpLocks/>
          </p:cNvGrpSpPr>
          <p:nvPr/>
        </p:nvGrpSpPr>
        <p:grpSpPr bwMode="auto">
          <a:xfrm>
            <a:off x="504825" y="3424238"/>
            <a:ext cx="8258175" cy="119062"/>
            <a:chOff x="288" y="1248"/>
            <a:chExt cx="5229" cy="96"/>
          </a:xfrm>
        </p:grpSpPr>
        <p:grpSp>
          <p:nvGrpSpPr>
            <p:cNvPr id="3" name="Group 368"/>
            <p:cNvGrpSpPr>
              <a:grpSpLocks/>
            </p:cNvGrpSpPr>
            <p:nvPr userDrawn="1"/>
          </p:nvGrpSpPr>
          <p:grpSpPr bwMode="auto">
            <a:xfrm>
              <a:off x="288" y="1248"/>
              <a:ext cx="5228" cy="96"/>
              <a:chOff x="192" y="498"/>
              <a:chExt cx="5376" cy="78"/>
            </a:xfrm>
          </p:grpSpPr>
          <p:sp>
            <p:nvSpPr>
              <p:cNvPr id="10" name="Rectangle 369"/>
              <p:cNvSpPr>
                <a:spLocks noChangeArrowheads="1"/>
              </p:cNvSpPr>
              <p:nvPr userDrawn="1"/>
            </p:nvSpPr>
            <p:spPr bwMode="gray">
              <a:xfrm>
                <a:off x="192" y="498"/>
                <a:ext cx="1488" cy="78"/>
              </a:xfrm>
              <a:prstGeom prst="rect">
                <a:avLst/>
              </a:prstGeom>
              <a:solidFill>
                <a:schemeClr val="tx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Line 370"/>
              <p:cNvSpPr>
                <a:spLocks noChangeShapeType="1"/>
              </p:cNvSpPr>
              <p:nvPr userDrawn="1"/>
            </p:nvSpPr>
            <p:spPr bwMode="gray">
              <a:xfrm>
                <a:off x="192" y="576"/>
                <a:ext cx="5376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pic>
          <p:nvPicPr>
            <p:cNvPr id="9" name="Picture 371" descr="Untitled-4 copy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gray">
            <a:xfrm>
              <a:off x="346" y="1254"/>
              <a:ext cx="71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" name="Rectangle 380"/>
          <p:cNvSpPr>
            <a:spLocks noChangeArrowheads="1"/>
          </p:cNvSpPr>
          <p:nvPr/>
        </p:nvSpPr>
        <p:spPr bwMode="gray">
          <a:xfrm>
            <a:off x="5813425" y="557213"/>
            <a:ext cx="1460500" cy="146208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3" name="Rectangle 381" descr="01"/>
          <p:cNvSpPr>
            <a:spLocks noChangeArrowheads="1"/>
          </p:cNvSpPr>
          <p:nvPr/>
        </p:nvSpPr>
        <p:spPr bwMode="gray">
          <a:xfrm>
            <a:off x="2846388" y="2043113"/>
            <a:ext cx="1460500" cy="1462087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4" name="Rectangle 383" descr="03"/>
          <p:cNvSpPr>
            <a:spLocks noChangeArrowheads="1"/>
          </p:cNvSpPr>
          <p:nvPr/>
        </p:nvSpPr>
        <p:spPr bwMode="gray">
          <a:xfrm>
            <a:off x="4330700" y="547688"/>
            <a:ext cx="1454150" cy="1470025"/>
          </a:xfrm>
          <a:prstGeom prst="rect">
            <a:avLst/>
          </a:prstGeom>
          <a:blipFill dpi="0" rotWithShape="1">
            <a:blip r:embed="rId5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gray">
          <a:xfrm>
            <a:off x="838200" y="3695700"/>
            <a:ext cx="8001000" cy="533400"/>
          </a:xfrm>
        </p:spPr>
        <p:txBody>
          <a:bodyPr/>
          <a:lstStyle>
            <a:lvl1pPr algn="r">
              <a:defRPr sz="4800" b="1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52500" y="4343400"/>
            <a:ext cx="7854950" cy="457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b="1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7162800" y="6400800"/>
            <a:ext cx="893763" cy="244475"/>
          </a:xfrm>
        </p:spPr>
        <p:txBody>
          <a:bodyPr/>
          <a:lstStyle>
            <a:lvl1pPr algn="ctr">
              <a:defRPr sz="12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" name="Rectangle 373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153400" y="6400800"/>
            <a:ext cx="838200" cy="2619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D48FAF-250F-4DE4-AB73-D978EB5AD3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7" name="Rectangle 374"/>
          <p:cNvSpPr>
            <a:spLocks noGrp="1" noChangeArrowheads="1"/>
          </p:cNvSpPr>
          <p:nvPr>
            <p:ph type="dt" sz="half" idx="12"/>
          </p:nvPr>
        </p:nvSpPr>
        <p:spPr>
          <a:xfrm>
            <a:off x="5105400" y="6400800"/>
            <a:ext cx="1905000" cy="2619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med">
    <p:circl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6CBC04-EAD6-46F7-A5AB-7BF8BF9393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med">
    <p:circl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41FAE3-C4DE-48E7-A2BC-C9BCAB575A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med">
    <p:circl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4152900" cy="533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10100" y="1066800"/>
            <a:ext cx="4152900" cy="533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372D88-8BC2-4F05-952C-B01CF483C1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med">
    <p:circl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B290AA-8BA3-49BB-96E6-623EFF7E6E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med">
    <p:circl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E23CB-0A08-468C-BEA9-E1C66CFB55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med">
    <p:circl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8C8596-9F4A-4B15-98C8-C68D656AF2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med">
    <p:circl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9FC27F-18AB-42A9-A31C-B2CC1994E6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med">
    <p:circl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8A8E41-F973-4089-8F2F-EA0E191AF8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med">
    <p:circl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680D11-FDB1-4BFB-BF7E-F3BAA67F60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med">
    <p:circl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48450" y="152400"/>
            <a:ext cx="2114550" cy="6248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152400"/>
            <a:ext cx="6191250" cy="6248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82D870-5F79-4028-B8BD-CC8F9A6777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med">
    <p:circl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18" Type="http://schemas.openxmlformats.org/officeDocument/2006/relationships/image" Target="../media/image12.png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7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5.xml"/><Relationship Id="rId19" Type="http://schemas.openxmlformats.org/officeDocument/2006/relationships/image" Target="../media/image13.png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4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50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1.jpeg"/><Relationship Id="rId18" Type="http://schemas.openxmlformats.org/officeDocument/2006/relationships/image" Target="../media/image18.jpe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theme" Target="../theme/theme5.xml"/><Relationship Id="rId17" Type="http://schemas.openxmlformats.org/officeDocument/2006/relationships/image" Target="../media/image17.jpeg"/><Relationship Id="rId2" Type="http://schemas.openxmlformats.org/officeDocument/2006/relationships/slideLayout" Target="../slideLayouts/slideLayout56.xml"/><Relationship Id="rId16" Type="http://schemas.openxmlformats.org/officeDocument/2006/relationships/image" Target="../media/image16.jpeg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5" Type="http://schemas.openxmlformats.org/officeDocument/2006/relationships/image" Target="../media/image15.jpeg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image" Target="../media/image1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grayWhite">
          <a:xfrm>
            <a:off x="0" y="0"/>
            <a:ext cx="9144000" cy="6858000"/>
          </a:xfrm>
          <a:prstGeom prst="rect">
            <a:avLst/>
          </a:prstGeom>
          <a:gradFill>
            <a:gsLst>
              <a:gs pos="6000">
                <a:schemeClr val="bg2">
                  <a:lumMod val="50000"/>
                  <a:alpha val="83000"/>
                </a:schemeClr>
              </a:gs>
              <a:gs pos="26000">
                <a:schemeClr val="bg2">
                  <a:lumMod val="50000"/>
                  <a:alpha val="63000"/>
                </a:schemeClr>
              </a:gs>
              <a:gs pos="50000">
                <a:schemeClr val="bg2">
                  <a:lumMod val="50000"/>
                  <a:alpha val="27000"/>
                </a:schemeClr>
              </a:gs>
              <a:gs pos="100000">
                <a:schemeClr val="bg2">
                  <a:lumMod val="50000"/>
                  <a:alpha val="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 bwMode="black">
          <a:xfrm>
            <a:off x="0" y="0"/>
            <a:ext cx="1216025" cy="987425"/>
          </a:xfrm>
          <a:prstGeom prst="rect">
            <a:avLst/>
          </a:prstGeom>
          <a:solidFill>
            <a:srgbClr val="FFFFFF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 bwMode="white">
          <a:xfrm>
            <a:off x="76200" y="1066800"/>
            <a:ext cx="2590800" cy="1219200"/>
          </a:xfrm>
          <a:prstGeom prst="rect">
            <a:avLst/>
          </a:prstGeom>
          <a:blipFill dpi="0" rotWithShape="1">
            <a:blip r:embed="rId14" cstate="print">
              <a:alphaModFix amt="5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2055" name="Picture 136" descr="star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gray">
          <a:xfrm rot="-1315059">
            <a:off x="8659813" y="5872163"/>
            <a:ext cx="542925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139" descr="star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gray">
          <a:xfrm rot="-1315059" flipH="1" flipV="1">
            <a:off x="152400" y="4724400"/>
            <a:ext cx="425450" cy="43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" name="Picture 99" descr="star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gray">
          <a:xfrm rot="-1315059">
            <a:off x="533400" y="152400"/>
            <a:ext cx="6921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 bwMode="white">
          <a:xfrm>
            <a:off x="1217613" y="0"/>
            <a:ext cx="0" cy="6858000"/>
          </a:xfrm>
          <a:prstGeom prst="line">
            <a:avLst/>
          </a:prstGeom>
          <a:ln>
            <a:solidFill>
              <a:srgbClr val="FFFFFF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 bwMode="ltGray">
          <a:xfrm>
            <a:off x="8713788" y="0"/>
            <a:ext cx="0" cy="6858000"/>
          </a:xfrm>
          <a:prstGeom prst="line">
            <a:avLst/>
          </a:prstGeom>
          <a:ln>
            <a:solidFill>
              <a:srgbClr val="FFFFFF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 bwMode="ltGray">
          <a:xfrm>
            <a:off x="2670175" y="0"/>
            <a:ext cx="0" cy="6858000"/>
          </a:xfrm>
          <a:prstGeom prst="line">
            <a:avLst/>
          </a:prstGeom>
          <a:ln>
            <a:solidFill>
              <a:srgbClr val="FFFFFF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 bwMode="grayWhite">
          <a:xfrm>
            <a:off x="0" y="990600"/>
            <a:ext cx="9144000" cy="1588"/>
          </a:xfrm>
          <a:prstGeom prst="line">
            <a:avLst/>
          </a:prstGeom>
          <a:ln>
            <a:solidFill>
              <a:srgbClr val="FFFFFF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 bwMode="grayWhite">
          <a:xfrm>
            <a:off x="5788025" y="1069975"/>
            <a:ext cx="3355975" cy="1588"/>
          </a:xfrm>
          <a:prstGeom prst="line">
            <a:avLst/>
          </a:prstGeom>
          <a:ln>
            <a:solidFill>
              <a:srgbClr val="FFFFFF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101"/>
          <p:cNvGrpSpPr>
            <a:grpSpLocks/>
          </p:cNvGrpSpPr>
          <p:nvPr/>
        </p:nvGrpSpPr>
        <p:grpSpPr bwMode="ltGray">
          <a:xfrm>
            <a:off x="-61512" y="-103188"/>
            <a:ext cx="4100112" cy="4217988"/>
            <a:chOff x="-80" y="-65"/>
            <a:chExt cx="2624" cy="2631"/>
          </a:xfrm>
          <a:solidFill>
            <a:schemeClr val="bg2">
              <a:lumMod val="20000"/>
              <a:lumOff val="80000"/>
              <a:alpha val="10196"/>
            </a:schemeClr>
          </a:solidFill>
        </p:grpSpPr>
        <p:sp>
          <p:nvSpPr>
            <p:cNvPr id="19" name="Freeform 102"/>
            <p:cNvSpPr>
              <a:spLocks/>
            </p:cNvSpPr>
            <p:nvPr/>
          </p:nvSpPr>
          <p:spPr bwMode="ltGray">
            <a:xfrm>
              <a:off x="1703" y="0"/>
              <a:ext cx="73" cy="34"/>
            </a:xfrm>
            <a:custGeom>
              <a:avLst/>
              <a:gdLst>
                <a:gd name="connsiteX0" fmla="*/ 674 w 711"/>
                <a:gd name="connsiteY0" fmla="*/ 0 h 451"/>
                <a:gd name="connsiteX1" fmla="*/ 711 w 711"/>
                <a:gd name="connsiteY1" fmla="*/ 67 h 451"/>
                <a:gd name="connsiteX2" fmla="*/ 132 w 711"/>
                <a:gd name="connsiteY2" fmla="*/ 401 h 451"/>
                <a:gd name="connsiteX3" fmla="*/ 112 w 711"/>
                <a:gd name="connsiteY3" fmla="*/ 367 h 451"/>
                <a:gd name="connsiteX4" fmla="*/ 94 w 711"/>
                <a:gd name="connsiteY4" fmla="*/ 335 h 451"/>
                <a:gd name="connsiteX5" fmla="*/ 674 w 711"/>
                <a:gd name="connsiteY5" fmla="*/ 0 h 451"/>
                <a:gd name="connsiteX0" fmla="*/ 674 w 711"/>
                <a:gd name="connsiteY0" fmla="*/ 0 h 451"/>
                <a:gd name="connsiteX1" fmla="*/ 711 w 711"/>
                <a:gd name="connsiteY1" fmla="*/ 67 h 451"/>
                <a:gd name="connsiteX2" fmla="*/ 185 w 711"/>
                <a:gd name="connsiteY2" fmla="*/ 369 h 451"/>
                <a:gd name="connsiteX3" fmla="*/ 132 w 711"/>
                <a:gd name="connsiteY3" fmla="*/ 401 h 451"/>
                <a:gd name="connsiteX4" fmla="*/ 112 w 711"/>
                <a:gd name="connsiteY4" fmla="*/ 367 h 451"/>
                <a:gd name="connsiteX5" fmla="*/ 94 w 711"/>
                <a:gd name="connsiteY5" fmla="*/ 335 h 451"/>
                <a:gd name="connsiteX6" fmla="*/ 674 w 711"/>
                <a:gd name="connsiteY6" fmla="*/ 0 h 451"/>
                <a:gd name="connsiteX0" fmla="*/ 674 w 711"/>
                <a:gd name="connsiteY0" fmla="*/ 0 h 401"/>
                <a:gd name="connsiteX1" fmla="*/ 711 w 711"/>
                <a:gd name="connsiteY1" fmla="*/ 67 h 401"/>
                <a:gd name="connsiteX2" fmla="*/ 185 w 711"/>
                <a:gd name="connsiteY2" fmla="*/ 369 h 401"/>
                <a:gd name="connsiteX3" fmla="*/ 132 w 711"/>
                <a:gd name="connsiteY3" fmla="*/ 401 h 401"/>
                <a:gd name="connsiteX4" fmla="*/ 112 w 711"/>
                <a:gd name="connsiteY4" fmla="*/ 367 h 401"/>
                <a:gd name="connsiteX5" fmla="*/ 94 w 711"/>
                <a:gd name="connsiteY5" fmla="*/ 335 h 401"/>
                <a:gd name="connsiteX6" fmla="*/ 674 w 711"/>
                <a:gd name="connsiteY6" fmla="*/ 0 h 401"/>
                <a:gd name="connsiteX0" fmla="*/ 562 w 599"/>
                <a:gd name="connsiteY0" fmla="*/ 0 h 401"/>
                <a:gd name="connsiteX1" fmla="*/ 599 w 599"/>
                <a:gd name="connsiteY1" fmla="*/ 67 h 401"/>
                <a:gd name="connsiteX2" fmla="*/ 73 w 599"/>
                <a:gd name="connsiteY2" fmla="*/ 369 h 401"/>
                <a:gd name="connsiteX3" fmla="*/ 20 w 599"/>
                <a:gd name="connsiteY3" fmla="*/ 401 h 401"/>
                <a:gd name="connsiteX4" fmla="*/ 0 w 599"/>
                <a:gd name="connsiteY4" fmla="*/ 367 h 401"/>
                <a:gd name="connsiteX5" fmla="*/ 562 w 599"/>
                <a:gd name="connsiteY5" fmla="*/ 0 h 401"/>
                <a:gd name="connsiteX0" fmla="*/ 0 w 599"/>
                <a:gd name="connsiteY0" fmla="*/ 300 h 334"/>
                <a:gd name="connsiteX1" fmla="*/ 599 w 599"/>
                <a:gd name="connsiteY1" fmla="*/ 0 h 334"/>
                <a:gd name="connsiteX2" fmla="*/ 73 w 599"/>
                <a:gd name="connsiteY2" fmla="*/ 302 h 334"/>
                <a:gd name="connsiteX3" fmla="*/ 20 w 599"/>
                <a:gd name="connsiteY3" fmla="*/ 334 h 334"/>
                <a:gd name="connsiteX4" fmla="*/ 0 w 599"/>
                <a:gd name="connsiteY4" fmla="*/ 300 h 334"/>
                <a:gd name="connsiteX0" fmla="*/ 0 w 73"/>
                <a:gd name="connsiteY0" fmla="*/ 5 h 39"/>
                <a:gd name="connsiteX1" fmla="*/ 73 w 73"/>
                <a:gd name="connsiteY1" fmla="*/ 7 h 39"/>
                <a:gd name="connsiteX2" fmla="*/ 20 w 73"/>
                <a:gd name="connsiteY2" fmla="*/ 39 h 39"/>
                <a:gd name="connsiteX3" fmla="*/ 0 w 73"/>
                <a:gd name="connsiteY3" fmla="*/ 5 h 39"/>
                <a:gd name="connsiteX0" fmla="*/ 0 w 73"/>
                <a:gd name="connsiteY0" fmla="*/ 0 h 34"/>
                <a:gd name="connsiteX1" fmla="*/ 73 w 73"/>
                <a:gd name="connsiteY1" fmla="*/ 2 h 34"/>
                <a:gd name="connsiteX2" fmla="*/ 20 w 73"/>
                <a:gd name="connsiteY2" fmla="*/ 34 h 34"/>
                <a:gd name="connsiteX3" fmla="*/ 0 w 73"/>
                <a:gd name="connsiteY3" fmla="*/ 0 h 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" h="34">
                  <a:moveTo>
                    <a:pt x="0" y="0"/>
                  </a:moveTo>
                  <a:cubicBezTo>
                    <a:pt x="24" y="1"/>
                    <a:pt x="49" y="1"/>
                    <a:pt x="73" y="2"/>
                  </a:cubicBezTo>
                  <a:lnTo>
                    <a:pt x="20" y="34"/>
                  </a:lnTo>
                  <a:cubicBezTo>
                    <a:pt x="13" y="23"/>
                    <a:pt x="7" y="1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20" name="Freeform 103"/>
            <p:cNvSpPr>
              <a:spLocks/>
            </p:cNvSpPr>
            <p:nvPr/>
          </p:nvSpPr>
          <p:spPr bwMode="ltGray">
            <a:xfrm>
              <a:off x="1739" y="2"/>
              <a:ext cx="314" cy="131"/>
            </a:xfrm>
            <a:custGeom>
              <a:avLst/>
              <a:gdLst>
                <a:gd name="connsiteX0" fmla="*/ 607 w 638"/>
                <a:gd name="connsiteY0" fmla="*/ 0 h 353"/>
                <a:gd name="connsiteX1" fmla="*/ 638 w 638"/>
                <a:gd name="connsiteY1" fmla="*/ 71 h 353"/>
                <a:gd name="connsiteX2" fmla="*/ 33 w 638"/>
                <a:gd name="connsiteY2" fmla="*/ 353 h 353"/>
                <a:gd name="connsiteX3" fmla="*/ 0 w 638"/>
                <a:gd name="connsiteY3" fmla="*/ 284 h 353"/>
                <a:gd name="connsiteX4" fmla="*/ 129 w 638"/>
                <a:gd name="connsiteY4" fmla="*/ 222 h 353"/>
                <a:gd name="connsiteX5" fmla="*/ 607 w 638"/>
                <a:gd name="connsiteY5" fmla="*/ 0 h 353"/>
                <a:gd name="connsiteX0" fmla="*/ 607 w 638"/>
                <a:gd name="connsiteY0" fmla="*/ 0 h 353"/>
                <a:gd name="connsiteX1" fmla="*/ 638 w 638"/>
                <a:gd name="connsiteY1" fmla="*/ 71 h 353"/>
                <a:gd name="connsiteX2" fmla="*/ 314 w 638"/>
                <a:gd name="connsiteY2" fmla="*/ 222 h 353"/>
                <a:gd name="connsiteX3" fmla="*/ 33 w 638"/>
                <a:gd name="connsiteY3" fmla="*/ 353 h 353"/>
                <a:gd name="connsiteX4" fmla="*/ 0 w 638"/>
                <a:gd name="connsiteY4" fmla="*/ 284 h 353"/>
                <a:gd name="connsiteX5" fmla="*/ 129 w 638"/>
                <a:gd name="connsiteY5" fmla="*/ 222 h 353"/>
                <a:gd name="connsiteX6" fmla="*/ 607 w 638"/>
                <a:gd name="connsiteY6" fmla="*/ 0 h 353"/>
                <a:gd name="connsiteX0" fmla="*/ 129 w 638"/>
                <a:gd name="connsiteY0" fmla="*/ 151 h 282"/>
                <a:gd name="connsiteX1" fmla="*/ 638 w 638"/>
                <a:gd name="connsiteY1" fmla="*/ 0 h 282"/>
                <a:gd name="connsiteX2" fmla="*/ 314 w 638"/>
                <a:gd name="connsiteY2" fmla="*/ 151 h 282"/>
                <a:gd name="connsiteX3" fmla="*/ 33 w 638"/>
                <a:gd name="connsiteY3" fmla="*/ 282 h 282"/>
                <a:gd name="connsiteX4" fmla="*/ 0 w 638"/>
                <a:gd name="connsiteY4" fmla="*/ 213 h 282"/>
                <a:gd name="connsiteX5" fmla="*/ 129 w 638"/>
                <a:gd name="connsiteY5" fmla="*/ 151 h 282"/>
                <a:gd name="connsiteX0" fmla="*/ 129 w 314"/>
                <a:gd name="connsiteY0" fmla="*/ 0 h 131"/>
                <a:gd name="connsiteX1" fmla="*/ 314 w 314"/>
                <a:gd name="connsiteY1" fmla="*/ 0 h 131"/>
                <a:gd name="connsiteX2" fmla="*/ 33 w 314"/>
                <a:gd name="connsiteY2" fmla="*/ 131 h 131"/>
                <a:gd name="connsiteX3" fmla="*/ 0 w 314"/>
                <a:gd name="connsiteY3" fmla="*/ 62 h 131"/>
                <a:gd name="connsiteX4" fmla="*/ 129 w 314"/>
                <a:gd name="connsiteY4" fmla="*/ 0 h 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4" h="131">
                  <a:moveTo>
                    <a:pt x="129" y="0"/>
                  </a:moveTo>
                  <a:lnTo>
                    <a:pt x="314" y="0"/>
                  </a:lnTo>
                  <a:lnTo>
                    <a:pt x="33" y="131"/>
                  </a:lnTo>
                  <a:lnTo>
                    <a:pt x="0" y="62"/>
                  </a:lnTo>
                  <a:lnTo>
                    <a:pt x="1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21" name="Freeform 104"/>
            <p:cNvSpPr>
              <a:spLocks/>
            </p:cNvSpPr>
            <p:nvPr/>
          </p:nvSpPr>
          <p:spPr bwMode="ltGray">
            <a:xfrm>
              <a:off x="1785" y="-65"/>
              <a:ext cx="654" cy="301"/>
            </a:xfrm>
            <a:custGeom>
              <a:avLst/>
              <a:gdLst/>
              <a:ahLst/>
              <a:cxnLst>
                <a:cxn ang="0">
                  <a:pos x="629" y="0"/>
                </a:cxn>
                <a:cxn ang="0">
                  <a:pos x="654" y="73"/>
                </a:cxn>
                <a:cxn ang="0">
                  <a:pos x="26" y="301"/>
                </a:cxn>
                <a:cxn ang="0">
                  <a:pos x="0" y="229"/>
                </a:cxn>
                <a:cxn ang="0">
                  <a:pos x="629" y="0"/>
                </a:cxn>
              </a:cxnLst>
              <a:rect l="0" t="0" r="r" b="b"/>
              <a:pathLst>
                <a:path w="654" h="301">
                  <a:moveTo>
                    <a:pt x="629" y="0"/>
                  </a:moveTo>
                  <a:lnTo>
                    <a:pt x="654" y="73"/>
                  </a:lnTo>
                  <a:lnTo>
                    <a:pt x="26" y="301"/>
                  </a:lnTo>
                  <a:lnTo>
                    <a:pt x="0" y="229"/>
                  </a:lnTo>
                  <a:lnTo>
                    <a:pt x="6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22" name="Freeform 105"/>
            <p:cNvSpPr>
              <a:spLocks/>
            </p:cNvSpPr>
            <p:nvPr/>
          </p:nvSpPr>
          <p:spPr bwMode="ltGray">
            <a:xfrm>
              <a:off x="1821" y="94"/>
              <a:ext cx="666" cy="248"/>
            </a:xfrm>
            <a:custGeom>
              <a:avLst/>
              <a:gdLst/>
              <a:ahLst/>
              <a:cxnLst>
                <a:cxn ang="0">
                  <a:pos x="647" y="0"/>
                </a:cxn>
                <a:cxn ang="0">
                  <a:pos x="666" y="75"/>
                </a:cxn>
                <a:cxn ang="0">
                  <a:pos x="20" y="248"/>
                </a:cxn>
                <a:cxn ang="0">
                  <a:pos x="0" y="174"/>
                </a:cxn>
                <a:cxn ang="0">
                  <a:pos x="647" y="0"/>
                </a:cxn>
              </a:cxnLst>
              <a:rect l="0" t="0" r="r" b="b"/>
              <a:pathLst>
                <a:path w="666" h="248">
                  <a:moveTo>
                    <a:pt x="647" y="0"/>
                  </a:moveTo>
                  <a:lnTo>
                    <a:pt x="666" y="75"/>
                  </a:lnTo>
                  <a:lnTo>
                    <a:pt x="20" y="248"/>
                  </a:lnTo>
                  <a:lnTo>
                    <a:pt x="0" y="174"/>
                  </a:lnTo>
                  <a:lnTo>
                    <a:pt x="64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23" name="Freeform 106"/>
            <p:cNvSpPr>
              <a:spLocks/>
            </p:cNvSpPr>
            <p:nvPr/>
          </p:nvSpPr>
          <p:spPr bwMode="ltGray">
            <a:xfrm>
              <a:off x="1848" y="258"/>
              <a:ext cx="673" cy="192"/>
            </a:xfrm>
            <a:custGeom>
              <a:avLst/>
              <a:gdLst/>
              <a:ahLst/>
              <a:cxnLst>
                <a:cxn ang="0">
                  <a:pos x="659" y="0"/>
                </a:cxn>
                <a:cxn ang="0">
                  <a:pos x="673" y="76"/>
                </a:cxn>
                <a:cxn ang="0">
                  <a:pos x="14" y="192"/>
                </a:cxn>
                <a:cxn ang="0">
                  <a:pos x="0" y="116"/>
                </a:cxn>
                <a:cxn ang="0">
                  <a:pos x="659" y="0"/>
                </a:cxn>
              </a:cxnLst>
              <a:rect l="0" t="0" r="r" b="b"/>
              <a:pathLst>
                <a:path w="673" h="192">
                  <a:moveTo>
                    <a:pt x="659" y="0"/>
                  </a:moveTo>
                  <a:lnTo>
                    <a:pt x="673" y="76"/>
                  </a:lnTo>
                  <a:lnTo>
                    <a:pt x="14" y="192"/>
                  </a:lnTo>
                  <a:lnTo>
                    <a:pt x="0" y="116"/>
                  </a:lnTo>
                  <a:lnTo>
                    <a:pt x="6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24" name="Freeform 107"/>
            <p:cNvSpPr>
              <a:spLocks/>
            </p:cNvSpPr>
            <p:nvPr/>
          </p:nvSpPr>
          <p:spPr bwMode="ltGray">
            <a:xfrm>
              <a:off x="1867" y="424"/>
              <a:ext cx="673" cy="136"/>
            </a:xfrm>
            <a:custGeom>
              <a:avLst/>
              <a:gdLst/>
              <a:ahLst/>
              <a:cxnLst>
                <a:cxn ang="0">
                  <a:pos x="666" y="0"/>
                </a:cxn>
                <a:cxn ang="0">
                  <a:pos x="673" y="78"/>
                </a:cxn>
                <a:cxn ang="0">
                  <a:pos x="6" y="136"/>
                </a:cxn>
                <a:cxn ang="0">
                  <a:pos x="0" y="59"/>
                </a:cxn>
                <a:cxn ang="0">
                  <a:pos x="666" y="0"/>
                </a:cxn>
              </a:cxnLst>
              <a:rect l="0" t="0" r="r" b="b"/>
              <a:pathLst>
                <a:path w="673" h="136">
                  <a:moveTo>
                    <a:pt x="666" y="0"/>
                  </a:moveTo>
                  <a:lnTo>
                    <a:pt x="673" y="78"/>
                  </a:lnTo>
                  <a:lnTo>
                    <a:pt x="6" y="136"/>
                  </a:lnTo>
                  <a:lnTo>
                    <a:pt x="0" y="59"/>
                  </a:lnTo>
                  <a:lnTo>
                    <a:pt x="66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25" name="Rectangle 108"/>
            <p:cNvSpPr>
              <a:spLocks noChangeArrowheads="1"/>
            </p:cNvSpPr>
            <p:nvPr/>
          </p:nvSpPr>
          <p:spPr bwMode="ltGray">
            <a:xfrm>
              <a:off x="1875" y="593"/>
              <a:ext cx="669" cy="77"/>
            </a:xfrm>
            <a:prstGeom prst="rect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26" name="Freeform 109"/>
            <p:cNvSpPr>
              <a:spLocks/>
            </p:cNvSpPr>
            <p:nvPr/>
          </p:nvSpPr>
          <p:spPr bwMode="ltGray">
            <a:xfrm>
              <a:off x="1867" y="703"/>
              <a:ext cx="673" cy="135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673" y="59"/>
                </a:cxn>
                <a:cxn ang="0">
                  <a:pos x="667" y="135"/>
                </a:cxn>
                <a:cxn ang="0">
                  <a:pos x="0" y="76"/>
                </a:cxn>
                <a:cxn ang="0">
                  <a:pos x="7" y="0"/>
                </a:cxn>
              </a:cxnLst>
              <a:rect l="0" t="0" r="r" b="b"/>
              <a:pathLst>
                <a:path w="673" h="135">
                  <a:moveTo>
                    <a:pt x="7" y="0"/>
                  </a:moveTo>
                  <a:lnTo>
                    <a:pt x="673" y="59"/>
                  </a:lnTo>
                  <a:lnTo>
                    <a:pt x="667" y="135"/>
                  </a:lnTo>
                  <a:lnTo>
                    <a:pt x="0" y="76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27" name="Freeform 110"/>
            <p:cNvSpPr>
              <a:spLocks/>
            </p:cNvSpPr>
            <p:nvPr/>
          </p:nvSpPr>
          <p:spPr bwMode="ltGray">
            <a:xfrm>
              <a:off x="1849" y="813"/>
              <a:ext cx="674" cy="192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674" y="116"/>
                </a:cxn>
                <a:cxn ang="0">
                  <a:pos x="660" y="192"/>
                </a:cxn>
                <a:cxn ang="0">
                  <a:pos x="0" y="75"/>
                </a:cxn>
                <a:cxn ang="0">
                  <a:pos x="14" y="0"/>
                </a:cxn>
              </a:cxnLst>
              <a:rect l="0" t="0" r="r" b="b"/>
              <a:pathLst>
                <a:path w="674" h="192">
                  <a:moveTo>
                    <a:pt x="14" y="0"/>
                  </a:moveTo>
                  <a:lnTo>
                    <a:pt x="674" y="116"/>
                  </a:lnTo>
                  <a:lnTo>
                    <a:pt x="660" y="192"/>
                  </a:lnTo>
                  <a:lnTo>
                    <a:pt x="0" y="75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28" name="Freeform 111"/>
            <p:cNvSpPr>
              <a:spLocks/>
            </p:cNvSpPr>
            <p:nvPr/>
          </p:nvSpPr>
          <p:spPr bwMode="ltGray">
            <a:xfrm>
              <a:off x="1822" y="921"/>
              <a:ext cx="667" cy="247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667" y="173"/>
                </a:cxn>
                <a:cxn ang="0">
                  <a:pos x="647" y="247"/>
                </a:cxn>
                <a:cxn ang="0">
                  <a:pos x="0" y="74"/>
                </a:cxn>
                <a:cxn ang="0">
                  <a:pos x="20" y="0"/>
                </a:cxn>
              </a:cxnLst>
              <a:rect l="0" t="0" r="r" b="b"/>
              <a:pathLst>
                <a:path w="667" h="247">
                  <a:moveTo>
                    <a:pt x="20" y="0"/>
                  </a:moveTo>
                  <a:lnTo>
                    <a:pt x="667" y="173"/>
                  </a:lnTo>
                  <a:lnTo>
                    <a:pt x="647" y="247"/>
                  </a:lnTo>
                  <a:lnTo>
                    <a:pt x="0" y="74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29" name="Freeform 112"/>
            <p:cNvSpPr>
              <a:spLocks/>
            </p:cNvSpPr>
            <p:nvPr/>
          </p:nvSpPr>
          <p:spPr bwMode="ltGray">
            <a:xfrm>
              <a:off x="1787" y="1027"/>
              <a:ext cx="655" cy="301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655" y="229"/>
                </a:cxn>
                <a:cxn ang="0">
                  <a:pos x="629" y="301"/>
                </a:cxn>
                <a:cxn ang="0">
                  <a:pos x="0" y="72"/>
                </a:cxn>
                <a:cxn ang="0">
                  <a:pos x="26" y="0"/>
                </a:cxn>
              </a:cxnLst>
              <a:rect l="0" t="0" r="r" b="b"/>
              <a:pathLst>
                <a:path w="655" h="301">
                  <a:moveTo>
                    <a:pt x="26" y="0"/>
                  </a:moveTo>
                  <a:lnTo>
                    <a:pt x="655" y="229"/>
                  </a:lnTo>
                  <a:lnTo>
                    <a:pt x="629" y="301"/>
                  </a:lnTo>
                  <a:lnTo>
                    <a:pt x="0" y="72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30" name="Freeform 113"/>
            <p:cNvSpPr>
              <a:spLocks/>
            </p:cNvSpPr>
            <p:nvPr/>
          </p:nvSpPr>
          <p:spPr bwMode="ltGray">
            <a:xfrm>
              <a:off x="1742" y="1130"/>
              <a:ext cx="639" cy="353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639" y="283"/>
                </a:cxn>
                <a:cxn ang="0">
                  <a:pos x="606" y="353"/>
                </a:cxn>
                <a:cxn ang="0">
                  <a:pos x="0" y="70"/>
                </a:cxn>
                <a:cxn ang="0">
                  <a:pos x="32" y="0"/>
                </a:cxn>
              </a:cxnLst>
              <a:rect l="0" t="0" r="r" b="b"/>
              <a:pathLst>
                <a:path w="639" h="353">
                  <a:moveTo>
                    <a:pt x="32" y="0"/>
                  </a:moveTo>
                  <a:lnTo>
                    <a:pt x="639" y="283"/>
                  </a:lnTo>
                  <a:lnTo>
                    <a:pt x="606" y="353"/>
                  </a:lnTo>
                  <a:lnTo>
                    <a:pt x="0" y="70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31" name="Freeform 114"/>
            <p:cNvSpPr>
              <a:spLocks/>
            </p:cNvSpPr>
            <p:nvPr/>
          </p:nvSpPr>
          <p:spPr bwMode="ltGray">
            <a:xfrm>
              <a:off x="1689" y="1230"/>
              <a:ext cx="617" cy="400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617" y="334"/>
                </a:cxn>
                <a:cxn ang="0">
                  <a:pos x="579" y="400"/>
                </a:cxn>
                <a:cxn ang="0">
                  <a:pos x="0" y="66"/>
                </a:cxn>
                <a:cxn ang="0">
                  <a:pos x="37" y="0"/>
                </a:cxn>
              </a:cxnLst>
              <a:rect l="0" t="0" r="r" b="b"/>
              <a:pathLst>
                <a:path w="617" h="400">
                  <a:moveTo>
                    <a:pt x="37" y="0"/>
                  </a:moveTo>
                  <a:lnTo>
                    <a:pt x="617" y="334"/>
                  </a:lnTo>
                  <a:lnTo>
                    <a:pt x="579" y="400"/>
                  </a:lnTo>
                  <a:lnTo>
                    <a:pt x="0" y="66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32" name="Freeform 115"/>
            <p:cNvSpPr>
              <a:spLocks/>
            </p:cNvSpPr>
            <p:nvPr/>
          </p:nvSpPr>
          <p:spPr bwMode="ltGray">
            <a:xfrm>
              <a:off x="1627" y="1325"/>
              <a:ext cx="592" cy="446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592" y="383"/>
                </a:cxn>
                <a:cxn ang="0">
                  <a:pos x="548" y="446"/>
                </a:cxn>
                <a:cxn ang="0">
                  <a:pos x="0" y="62"/>
                </a:cxn>
                <a:cxn ang="0">
                  <a:pos x="44" y="0"/>
                </a:cxn>
              </a:cxnLst>
              <a:rect l="0" t="0" r="r" b="b"/>
              <a:pathLst>
                <a:path w="592" h="446">
                  <a:moveTo>
                    <a:pt x="44" y="0"/>
                  </a:moveTo>
                  <a:lnTo>
                    <a:pt x="592" y="383"/>
                  </a:lnTo>
                  <a:lnTo>
                    <a:pt x="548" y="446"/>
                  </a:lnTo>
                  <a:lnTo>
                    <a:pt x="0" y="62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33" name="Freeform 116"/>
            <p:cNvSpPr>
              <a:spLocks/>
            </p:cNvSpPr>
            <p:nvPr/>
          </p:nvSpPr>
          <p:spPr bwMode="ltGray">
            <a:xfrm>
              <a:off x="1558" y="1414"/>
              <a:ext cx="562" cy="489"/>
            </a:xfrm>
            <a:custGeom>
              <a:avLst/>
              <a:gdLst/>
              <a:ahLst/>
              <a:cxnLst>
                <a:cxn ang="0">
                  <a:pos x="49" y="0"/>
                </a:cxn>
                <a:cxn ang="0">
                  <a:pos x="562" y="430"/>
                </a:cxn>
                <a:cxn ang="0">
                  <a:pos x="511" y="489"/>
                </a:cxn>
                <a:cxn ang="0">
                  <a:pos x="0" y="58"/>
                </a:cxn>
                <a:cxn ang="0">
                  <a:pos x="49" y="0"/>
                </a:cxn>
              </a:cxnLst>
              <a:rect l="0" t="0" r="r" b="b"/>
              <a:pathLst>
                <a:path w="562" h="489">
                  <a:moveTo>
                    <a:pt x="49" y="0"/>
                  </a:moveTo>
                  <a:lnTo>
                    <a:pt x="562" y="430"/>
                  </a:lnTo>
                  <a:lnTo>
                    <a:pt x="511" y="489"/>
                  </a:lnTo>
                  <a:lnTo>
                    <a:pt x="0" y="58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34" name="Freeform 117"/>
            <p:cNvSpPr>
              <a:spLocks/>
            </p:cNvSpPr>
            <p:nvPr/>
          </p:nvSpPr>
          <p:spPr bwMode="ltGray">
            <a:xfrm>
              <a:off x="1480" y="1498"/>
              <a:ext cx="529" cy="527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529" y="473"/>
                </a:cxn>
                <a:cxn ang="0">
                  <a:pos x="474" y="527"/>
                </a:cxn>
                <a:cxn ang="0">
                  <a:pos x="0" y="54"/>
                </a:cxn>
                <a:cxn ang="0">
                  <a:pos x="56" y="0"/>
                </a:cxn>
              </a:cxnLst>
              <a:rect l="0" t="0" r="r" b="b"/>
              <a:pathLst>
                <a:path w="529" h="527">
                  <a:moveTo>
                    <a:pt x="56" y="0"/>
                  </a:moveTo>
                  <a:lnTo>
                    <a:pt x="529" y="473"/>
                  </a:lnTo>
                  <a:lnTo>
                    <a:pt x="474" y="527"/>
                  </a:lnTo>
                  <a:lnTo>
                    <a:pt x="0" y="54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35" name="Freeform 118"/>
            <p:cNvSpPr>
              <a:spLocks/>
            </p:cNvSpPr>
            <p:nvPr/>
          </p:nvSpPr>
          <p:spPr bwMode="ltGray">
            <a:xfrm>
              <a:off x="1397" y="1574"/>
              <a:ext cx="490" cy="562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490" y="513"/>
                </a:cxn>
                <a:cxn ang="0">
                  <a:pos x="430" y="562"/>
                </a:cxn>
                <a:cxn ang="0">
                  <a:pos x="0" y="51"/>
                </a:cxn>
                <a:cxn ang="0">
                  <a:pos x="59" y="0"/>
                </a:cxn>
              </a:cxnLst>
              <a:rect l="0" t="0" r="r" b="b"/>
              <a:pathLst>
                <a:path w="490" h="562">
                  <a:moveTo>
                    <a:pt x="59" y="0"/>
                  </a:moveTo>
                  <a:lnTo>
                    <a:pt x="490" y="513"/>
                  </a:lnTo>
                  <a:lnTo>
                    <a:pt x="430" y="562"/>
                  </a:lnTo>
                  <a:lnTo>
                    <a:pt x="0" y="51"/>
                  </a:lnTo>
                  <a:lnTo>
                    <a:pt x="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36" name="Freeform 119"/>
            <p:cNvSpPr>
              <a:spLocks/>
            </p:cNvSpPr>
            <p:nvPr/>
          </p:nvSpPr>
          <p:spPr bwMode="ltGray">
            <a:xfrm>
              <a:off x="1308" y="1644"/>
              <a:ext cx="446" cy="593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446" y="548"/>
                </a:cxn>
                <a:cxn ang="0">
                  <a:pos x="384" y="593"/>
                </a:cxn>
                <a:cxn ang="0">
                  <a:pos x="0" y="45"/>
                </a:cxn>
                <a:cxn ang="0">
                  <a:pos x="64" y="0"/>
                </a:cxn>
              </a:cxnLst>
              <a:rect l="0" t="0" r="r" b="b"/>
              <a:pathLst>
                <a:path w="446" h="593">
                  <a:moveTo>
                    <a:pt x="64" y="0"/>
                  </a:moveTo>
                  <a:lnTo>
                    <a:pt x="446" y="548"/>
                  </a:lnTo>
                  <a:lnTo>
                    <a:pt x="384" y="593"/>
                  </a:lnTo>
                  <a:lnTo>
                    <a:pt x="0" y="45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37" name="Freeform 120"/>
            <p:cNvSpPr>
              <a:spLocks/>
            </p:cNvSpPr>
            <p:nvPr/>
          </p:nvSpPr>
          <p:spPr bwMode="ltGray">
            <a:xfrm>
              <a:off x="1214" y="1707"/>
              <a:ext cx="401" cy="618"/>
            </a:xfrm>
            <a:custGeom>
              <a:avLst/>
              <a:gdLst/>
              <a:ahLst/>
              <a:cxnLst>
                <a:cxn ang="0">
                  <a:pos x="66" y="0"/>
                </a:cxn>
                <a:cxn ang="0">
                  <a:pos x="401" y="579"/>
                </a:cxn>
                <a:cxn ang="0">
                  <a:pos x="334" y="618"/>
                </a:cxn>
                <a:cxn ang="0">
                  <a:pos x="0" y="38"/>
                </a:cxn>
                <a:cxn ang="0">
                  <a:pos x="66" y="0"/>
                </a:cxn>
              </a:cxnLst>
              <a:rect l="0" t="0" r="r" b="b"/>
              <a:pathLst>
                <a:path w="401" h="618">
                  <a:moveTo>
                    <a:pt x="66" y="0"/>
                  </a:moveTo>
                  <a:lnTo>
                    <a:pt x="401" y="579"/>
                  </a:lnTo>
                  <a:lnTo>
                    <a:pt x="334" y="618"/>
                  </a:lnTo>
                  <a:lnTo>
                    <a:pt x="0" y="38"/>
                  </a:lnTo>
                  <a:lnTo>
                    <a:pt x="6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38" name="Freeform 121"/>
            <p:cNvSpPr>
              <a:spLocks/>
            </p:cNvSpPr>
            <p:nvPr/>
          </p:nvSpPr>
          <p:spPr bwMode="ltGray">
            <a:xfrm>
              <a:off x="1115" y="1760"/>
              <a:ext cx="353" cy="640"/>
            </a:xfrm>
            <a:custGeom>
              <a:avLst/>
              <a:gdLst/>
              <a:ahLst/>
              <a:cxnLst>
                <a:cxn ang="0">
                  <a:pos x="69" y="0"/>
                </a:cxn>
                <a:cxn ang="0">
                  <a:pos x="353" y="607"/>
                </a:cxn>
                <a:cxn ang="0">
                  <a:pos x="282" y="640"/>
                </a:cxn>
                <a:cxn ang="0">
                  <a:pos x="0" y="33"/>
                </a:cxn>
                <a:cxn ang="0">
                  <a:pos x="69" y="0"/>
                </a:cxn>
              </a:cxnLst>
              <a:rect l="0" t="0" r="r" b="b"/>
              <a:pathLst>
                <a:path w="353" h="640">
                  <a:moveTo>
                    <a:pt x="69" y="0"/>
                  </a:moveTo>
                  <a:lnTo>
                    <a:pt x="353" y="607"/>
                  </a:lnTo>
                  <a:lnTo>
                    <a:pt x="282" y="640"/>
                  </a:lnTo>
                  <a:lnTo>
                    <a:pt x="0" y="33"/>
                  </a:lnTo>
                  <a:lnTo>
                    <a:pt x="6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39" name="Freeform 122"/>
            <p:cNvSpPr>
              <a:spLocks/>
            </p:cNvSpPr>
            <p:nvPr/>
          </p:nvSpPr>
          <p:spPr bwMode="ltGray">
            <a:xfrm>
              <a:off x="1012" y="1806"/>
              <a:ext cx="301" cy="656"/>
            </a:xfrm>
            <a:custGeom>
              <a:avLst/>
              <a:gdLst/>
              <a:ahLst/>
              <a:cxnLst>
                <a:cxn ang="0">
                  <a:pos x="72" y="0"/>
                </a:cxn>
                <a:cxn ang="0">
                  <a:pos x="301" y="629"/>
                </a:cxn>
                <a:cxn ang="0">
                  <a:pos x="228" y="656"/>
                </a:cxn>
                <a:cxn ang="0">
                  <a:pos x="0" y="27"/>
                </a:cxn>
                <a:cxn ang="0">
                  <a:pos x="72" y="0"/>
                </a:cxn>
              </a:cxnLst>
              <a:rect l="0" t="0" r="r" b="b"/>
              <a:pathLst>
                <a:path w="301" h="656">
                  <a:moveTo>
                    <a:pt x="72" y="0"/>
                  </a:moveTo>
                  <a:lnTo>
                    <a:pt x="301" y="629"/>
                  </a:lnTo>
                  <a:lnTo>
                    <a:pt x="228" y="656"/>
                  </a:lnTo>
                  <a:lnTo>
                    <a:pt x="0" y="27"/>
                  </a:lnTo>
                  <a:lnTo>
                    <a:pt x="7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40" name="Freeform 123"/>
            <p:cNvSpPr>
              <a:spLocks/>
            </p:cNvSpPr>
            <p:nvPr/>
          </p:nvSpPr>
          <p:spPr bwMode="ltGray">
            <a:xfrm>
              <a:off x="906" y="1844"/>
              <a:ext cx="248" cy="666"/>
            </a:xfrm>
            <a:custGeom>
              <a:avLst/>
              <a:gdLst/>
              <a:ahLst/>
              <a:cxnLst>
                <a:cxn ang="0">
                  <a:pos x="74" y="0"/>
                </a:cxn>
                <a:cxn ang="0">
                  <a:pos x="248" y="646"/>
                </a:cxn>
                <a:cxn ang="0">
                  <a:pos x="173" y="666"/>
                </a:cxn>
                <a:cxn ang="0">
                  <a:pos x="0" y="18"/>
                </a:cxn>
                <a:cxn ang="0">
                  <a:pos x="74" y="0"/>
                </a:cxn>
              </a:cxnLst>
              <a:rect l="0" t="0" r="r" b="b"/>
              <a:pathLst>
                <a:path w="248" h="666">
                  <a:moveTo>
                    <a:pt x="74" y="0"/>
                  </a:moveTo>
                  <a:lnTo>
                    <a:pt x="248" y="646"/>
                  </a:lnTo>
                  <a:lnTo>
                    <a:pt x="173" y="666"/>
                  </a:lnTo>
                  <a:lnTo>
                    <a:pt x="0" y="18"/>
                  </a:lnTo>
                  <a:lnTo>
                    <a:pt x="7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41" name="Freeform 124"/>
            <p:cNvSpPr>
              <a:spLocks/>
            </p:cNvSpPr>
            <p:nvPr/>
          </p:nvSpPr>
          <p:spPr bwMode="ltGray">
            <a:xfrm>
              <a:off x="798" y="1870"/>
              <a:ext cx="192" cy="673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192" y="660"/>
                </a:cxn>
                <a:cxn ang="0">
                  <a:pos x="116" y="673"/>
                </a:cxn>
                <a:cxn ang="0">
                  <a:pos x="0" y="13"/>
                </a:cxn>
                <a:cxn ang="0">
                  <a:pos x="76" y="0"/>
                </a:cxn>
              </a:cxnLst>
              <a:rect l="0" t="0" r="r" b="b"/>
              <a:pathLst>
                <a:path w="192" h="673">
                  <a:moveTo>
                    <a:pt x="76" y="0"/>
                  </a:moveTo>
                  <a:lnTo>
                    <a:pt x="192" y="660"/>
                  </a:lnTo>
                  <a:lnTo>
                    <a:pt x="116" y="673"/>
                  </a:lnTo>
                  <a:lnTo>
                    <a:pt x="0" y="13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42" name="Freeform 125"/>
            <p:cNvSpPr>
              <a:spLocks/>
            </p:cNvSpPr>
            <p:nvPr/>
          </p:nvSpPr>
          <p:spPr bwMode="ltGray">
            <a:xfrm>
              <a:off x="688" y="1888"/>
              <a:ext cx="136" cy="673"/>
            </a:xfrm>
            <a:custGeom>
              <a:avLst/>
              <a:gdLst/>
              <a:ahLst/>
              <a:cxnLst>
                <a:cxn ang="0">
                  <a:pos x="77" y="0"/>
                </a:cxn>
                <a:cxn ang="0">
                  <a:pos x="136" y="667"/>
                </a:cxn>
                <a:cxn ang="0">
                  <a:pos x="58" y="673"/>
                </a:cxn>
                <a:cxn ang="0">
                  <a:pos x="0" y="7"/>
                </a:cxn>
                <a:cxn ang="0">
                  <a:pos x="77" y="0"/>
                </a:cxn>
              </a:cxnLst>
              <a:rect l="0" t="0" r="r" b="b"/>
              <a:pathLst>
                <a:path w="136" h="673">
                  <a:moveTo>
                    <a:pt x="77" y="0"/>
                  </a:moveTo>
                  <a:lnTo>
                    <a:pt x="136" y="667"/>
                  </a:lnTo>
                  <a:lnTo>
                    <a:pt x="58" y="673"/>
                  </a:lnTo>
                  <a:lnTo>
                    <a:pt x="0" y="7"/>
                  </a:lnTo>
                  <a:lnTo>
                    <a:pt x="7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43" name="Rectangle 126"/>
            <p:cNvSpPr>
              <a:spLocks noChangeArrowheads="1"/>
            </p:cNvSpPr>
            <p:nvPr/>
          </p:nvSpPr>
          <p:spPr bwMode="ltGray">
            <a:xfrm>
              <a:off x="578" y="1896"/>
              <a:ext cx="77" cy="670"/>
            </a:xfrm>
            <a:prstGeom prst="rect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44" name="Freeform 127"/>
            <p:cNvSpPr>
              <a:spLocks/>
            </p:cNvSpPr>
            <p:nvPr/>
          </p:nvSpPr>
          <p:spPr bwMode="ltGray">
            <a:xfrm>
              <a:off x="410" y="1889"/>
              <a:ext cx="135" cy="673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135" y="7"/>
                </a:cxn>
                <a:cxn ang="0">
                  <a:pos x="76" y="673"/>
                </a:cxn>
                <a:cxn ang="0">
                  <a:pos x="0" y="666"/>
                </a:cxn>
                <a:cxn ang="0">
                  <a:pos x="59" y="0"/>
                </a:cxn>
              </a:cxnLst>
              <a:rect l="0" t="0" r="r" b="b"/>
              <a:pathLst>
                <a:path w="135" h="673">
                  <a:moveTo>
                    <a:pt x="59" y="0"/>
                  </a:moveTo>
                  <a:lnTo>
                    <a:pt x="135" y="7"/>
                  </a:lnTo>
                  <a:lnTo>
                    <a:pt x="76" y="673"/>
                  </a:lnTo>
                  <a:lnTo>
                    <a:pt x="0" y="666"/>
                  </a:lnTo>
                  <a:lnTo>
                    <a:pt x="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45" name="Freeform 128"/>
            <p:cNvSpPr>
              <a:spLocks/>
            </p:cNvSpPr>
            <p:nvPr/>
          </p:nvSpPr>
          <p:spPr bwMode="ltGray">
            <a:xfrm>
              <a:off x="243" y="1872"/>
              <a:ext cx="192" cy="672"/>
            </a:xfrm>
            <a:custGeom>
              <a:avLst/>
              <a:gdLst/>
              <a:ahLst/>
              <a:cxnLst>
                <a:cxn ang="0">
                  <a:pos x="117" y="0"/>
                </a:cxn>
                <a:cxn ang="0">
                  <a:pos x="192" y="13"/>
                </a:cxn>
                <a:cxn ang="0">
                  <a:pos x="76" y="672"/>
                </a:cxn>
                <a:cxn ang="0">
                  <a:pos x="0" y="659"/>
                </a:cxn>
                <a:cxn ang="0">
                  <a:pos x="117" y="0"/>
                </a:cxn>
              </a:cxnLst>
              <a:rect l="0" t="0" r="r" b="b"/>
              <a:pathLst>
                <a:path w="192" h="672">
                  <a:moveTo>
                    <a:pt x="117" y="0"/>
                  </a:moveTo>
                  <a:lnTo>
                    <a:pt x="192" y="13"/>
                  </a:lnTo>
                  <a:lnTo>
                    <a:pt x="76" y="672"/>
                  </a:lnTo>
                  <a:lnTo>
                    <a:pt x="0" y="659"/>
                  </a:lnTo>
                  <a:lnTo>
                    <a:pt x="11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46" name="Freeform 129"/>
            <p:cNvSpPr>
              <a:spLocks/>
            </p:cNvSpPr>
            <p:nvPr/>
          </p:nvSpPr>
          <p:spPr bwMode="ltGray">
            <a:xfrm>
              <a:off x="80" y="1845"/>
              <a:ext cx="247" cy="666"/>
            </a:xfrm>
            <a:custGeom>
              <a:avLst/>
              <a:gdLst/>
              <a:ahLst/>
              <a:cxnLst>
                <a:cxn ang="0">
                  <a:pos x="172" y="0"/>
                </a:cxn>
                <a:cxn ang="0">
                  <a:pos x="247" y="20"/>
                </a:cxn>
                <a:cxn ang="0">
                  <a:pos x="74" y="666"/>
                </a:cxn>
                <a:cxn ang="0">
                  <a:pos x="0" y="646"/>
                </a:cxn>
                <a:cxn ang="0">
                  <a:pos x="172" y="0"/>
                </a:cxn>
              </a:cxnLst>
              <a:rect l="0" t="0" r="r" b="b"/>
              <a:pathLst>
                <a:path w="247" h="666">
                  <a:moveTo>
                    <a:pt x="172" y="0"/>
                  </a:moveTo>
                  <a:lnTo>
                    <a:pt x="247" y="20"/>
                  </a:lnTo>
                  <a:lnTo>
                    <a:pt x="74" y="666"/>
                  </a:lnTo>
                  <a:lnTo>
                    <a:pt x="0" y="646"/>
                  </a:lnTo>
                  <a:lnTo>
                    <a:pt x="17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47" name="Freeform 130"/>
            <p:cNvSpPr>
              <a:spLocks/>
            </p:cNvSpPr>
            <p:nvPr/>
          </p:nvSpPr>
          <p:spPr bwMode="ltGray">
            <a:xfrm>
              <a:off x="-80" y="1808"/>
              <a:ext cx="301" cy="656"/>
            </a:xfrm>
            <a:custGeom>
              <a:avLst/>
              <a:gdLst/>
              <a:ahLst/>
              <a:cxnLst>
                <a:cxn ang="0">
                  <a:pos x="229" y="0"/>
                </a:cxn>
                <a:cxn ang="0">
                  <a:pos x="301" y="27"/>
                </a:cxn>
                <a:cxn ang="0">
                  <a:pos x="72" y="656"/>
                </a:cxn>
                <a:cxn ang="0">
                  <a:pos x="0" y="629"/>
                </a:cxn>
                <a:cxn ang="0">
                  <a:pos x="229" y="0"/>
                </a:cxn>
              </a:cxnLst>
              <a:rect l="0" t="0" r="r" b="b"/>
              <a:pathLst>
                <a:path w="301" h="656">
                  <a:moveTo>
                    <a:pt x="229" y="0"/>
                  </a:moveTo>
                  <a:lnTo>
                    <a:pt x="301" y="27"/>
                  </a:lnTo>
                  <a:lnTo>
                    <a:pt x="72" y="656"/>
                  </a:lnTo>
                  <a:lnTo>
                    <a:pt x="0" y="629"/>
                  </a:lnTo>
                  <a:lnTo>
                    <a:pt x="2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48" name="Freeform 131"/>
            <p:cNvSpPr>
              <a:spLocks/>
            </p:cNvSpPr>
            <p:nvPr/>
          </p:nvSpPr>
          <p:spPr bwMode="ltGray">
            <a:xfrm>
              <a:off x="-42" y="1764"/>
              <a:ext cx="160" cy="377"/>
            </a:xfrm>
            <a:custGeom>
              <a:avLst/>
              <a:gdLst>
                <a:gd name="connsiteX0" fmla="*/ 283 w 353"/>
                <a:gd name="connsiteY0" fmla="*/ 0 h 639"/>
                <a:gd name="connsiteX1" fmla="*/ 353 w 353"/>
                <a:gd name="connsiteY1" fmla="*/ 33 h 639"/>
                <a:gd name="connsiteX2" fmla="*/ 70 w 353"/>
                <a:gd name="connsiteY2" fmla="*/ 639 h 639"/>
                <a:gd name="connsiteX3" fmla="*/ 0 w 353"/>
                <a:gd name="connsiteY3" fmla="*/ 606 h 639"/>
                <a:gd name="connsiteX4" fmla="*/ 193 w 353"/>
                <a:gd name="connsiteY4" fmla="*/ 193 h 639"/>
                <a:gd name="connsiteX5" fmla="*/ 283 w 353"/>
                <a:gd name="connsiteY5" fmla="*/ 0 h 639"/>
                <a:gd name="connsiteX0" fmla="*/ 283 w 353"/>
                <a:gd name="connsiteY0" fmla="*/ 0 h 639"/>
                <a:gd name="connsiteX1" fmla="*/ 353 w 353"/>
                <a:gd name="connsiteY1" fmla="*/ 33 h 639"/>
                <a:gd name="connsiteX2" fmla="*/ 193 w 353"/>
                <a:gd name="connsiteY2" fmla="*/ 377 h 639"/>
                <a:gd name="connsiteX3" fmla="*/ 70 w 353"/>
                <a:gd name="connsiteY3" fmla="*/ 639 h 639"/>
                <a:gd name="connsiteX4" fmla="*/ 0 w 353"/>
                <a:gd name="connsiteY4" fmla="*/ 606 h 639"/>
                <a:gd name="connsiteX5" fmla="*/ 193 w 353"/>
                <a:gd name="connsiteY5" fmla="*/ 193 h 639"/>
                <a:gd name="connsiteX6" fmla="*/ 283 w 353"/>
                <a:gd name="connsiteY6" fmla="*/ 0 h 639"/>
                <a:gd name="connsiteX0" fmla="*/ 283 w 353"/>
                <a:gd name="connsiteY0" fmla="*/ 0 h 606"/>
                <a:gd name="connsiteX1" fmla="*/ 353 w 353"/>
                <a:gd name="connsiteY1" fmla="*/ 33 h 606"/>
                <a:gd name="connsiteX2" fmla="*/ 193 w 353"/>
                <a:gd name="connsiteY2" fmla="*/ 377 h 606"/>
                <a:gd name="connsiteX3" fmla="*/ 0 w 353"/>
                <a:gd name="connsiteY3" fmla="*/ 606 h 606"/>
                <a:gd name="connsiteX4" fmla="*/ 193 w 353"/>
                <a:gd name="connsiteY4" fmla="*/ 193 h 606"/>
                <a:gd name="connsiteX5" fmla="*/ 283 w 353"/>
                <a:gd name="connsiteY5" fmla="*/ 0 h 606"/>
                <a:gd name="connsiteX0" fmla="*/ 90 w 160"/>
                <a:gd name="connsiteY0" fmla="*/ 0 h 377"/>
                <a:gd name="connsiteX1" fmla="*/ 160 w 160"/>
                <a:gd name="connsiteY1" fmla="*/ 33 h 377"/>
                <a:gd name="connsiteX2" fmla="*/ 0 w 160"/>
                <a:gd name="connsiteY2" fmla="*/ 377 h 377"/>
                <a:gd name="connsiteX3" fmla="*/ 0 w 160"/>
                <a:gd name="connsiteY3" fmla="*/ 193 h 377"/>
                <a:gd name="connsiteX4" fmla="*/ 90 w 160"/>
                <a:gd name="connsiteY4" fmla="*/ 0 h 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" h="377">
                  <a:moveTo>
                    <a:pt x="90" y="0"/>
                  </a:moveTo>
                  <a:lnTo>
                    <a:pt x="160" y="33"/>
                  </a:lnTo>
                  <a:cubicBezTo>
                    <a:pt x="107" y="148"/>
                    <a:pt x="53" y="262"/>
                    <a:pt x="0" y="377"/>
                  </a:cubicBezTo>
                  <a:lnTo>
                    <a:pt x="0" y="193"/>
                  </a:lnTo>
                  <a:cubicBezTo>
                    <a:pt x="30" y="129"/>
                    <a:pt x="60" y="64"/>
                    <a:pt x="9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49" name="Freeform 132"/>
            <p:cNvSpPr>
              <a:spLocks/>
            </p:cNvSpPr>
            <p:nvPr/>
          </p:nvSpPr>
          <p:spPr bwMode="ltGray">
            <a:xfrm>
              <a:off x="-42" y="1714"/>
              <a:ext cx="60" cy="136"/>
            </a:xfrm>
            <a:custGeom>
              <a:avLst/>
              <a:gdLst>
                <a:gd name="connsiteX0" fmla="*/ 334 w 400"/>
                <a:gd name="connsiteY0" fmla="*/ 96 h 714"/>
                <a:gd name="connsiteX1" fmla="*/ 400 w 400"/>
                <a:gd name="connsiteY1" fmla="*/ 135 h 714"/>
                <a:gd name="connsiteX2" fmla="*/ 66 w 400"/>
                <a:gd name="connsiteY2" fmla="*/ 714 h 714"/>
                <a:gd name="connsiteX3" fmla="*/ 0 w 400"/>
                <a:gd name="connsiteY3" fmla="*/ 676 h 714"/>
                <a:gd name="connsiteX4" fmla="*/ 334 w 400"/>
                <a:gd name="connsiteY4" fmla="*/ 96 h 714"/>
                <a:gd name="connsiteX5" fmla="*/ 341 w 400"/>
                <a:gd name="connsiteY5" fmla="*/ 100 h 714"/>
                <a:gd name="connsiteX0" fmla="*/ 334 w 400"/>
                <a:gd name="connsiteY0" fmla="*/ 96 h 714"/>
                <a:gd name="connsiteX1" fmla="*/ 400 w 400"/>
                <a:gd name="connsiteY1" fmla="*/ 135 h 714"/>
                <a:gd name="connsiteX2" fmla="*/ 340 w 400"/>
                <a:gd name="connsiteY2" fmla="*/ 236 h 714"/>
                <a:gd name="connsiteX3" fmla="*/ 66 w 400"/>
                <a:gd name="connsiteY3" fmla="*/ 714 h 714"/>
                <a:gd name="connsiteX4" fmla="*/ 0 w 400"/>
                <a:gd name="connsiteY4" fmla="*/ 676 h 714"/>
                <a:gd name="connsiteX5" fmla="*/ 334 w 400"/>
                <a:gd name="connsiteY5" fmla="*/ 96 h 714"/>
                <a:gd name="connsiteX6" fmla="*/ 341 w 400"/>
                <a:gd name="connsiteY6" fmla="*/ 100 h 714"/>
                <a:gd name="connsiteX7" fmla="*/ 334 w 400"/>
                <a:gd name="connsiteY7" fmla="*/ 96 h 714"/>
                <a:gd name="connsiteX0" fmla="*/ 341 w 400"/>
                <a:gd name="connsiteY0" fmla="*/ 100 h 714"/>
                <a:gd name="connsiteX1" fmla="*/ 400 w 400"/>
                <a:gd name="connsiteY1" fmla="*/ 135 h 714"/>
                <a:gd name="connsiteX2" fmla="*/ 340 w 400"/>
                <a:gd name="connsiteY2" fmla="*/ 236 h 714"/>
                <a:gd name="connsiteX3" fmla="*/ 66 w 400"/>
                <a:gd name="connsiteY3" fmla="*/ 714 h 714"/>
                <a:gd name="connsiteX4" fmla="*/ 0 w 400"/>
                <a:gd name="connsiteY4" fmla="*/ 676 h 714"/>
                <a:gd name="connsiteX5" fmla="*/ 334 w 400"/>
                <a:gd name="connsiteY5" fmla="*/ 96 h 714"/>
                <a:gd name="connsiteX6" fmla="*/ 341 w 400"/>
                <a:gd name="connsiteY6" fmla="*/ 100 h 714"/>
                <a:gd name="connsiteX0" fmla="*/ 341 w 400"/>
                <a:gd name="connsiteY0" fmla="*/ 0 h 614"/>
                <a:gd name="connsiteX1" fmla="*/ 400 w 400"/>
                <a:gd name="connsiteY1" fmla="*/ 35 h 614"/>
                <a:gd name="connsiteX2" fmla="*/ 340 w 400"/>
                <a:gd name="connsiteY2" fmla="*/ 136 h 614"/>
                <a:gd name="connsiteX3" fmla="*/ 66 w 400"/>
                <a:gd name="connsiteY3" fmla="*/ 614 h 614"/>
                <a:gd name="connsiteX4" fmla="*/ 0 w 400"/>
                <a:gd name="connsiteY4" fmla="*/ 576 h 614"/>
                <a:gd name="connsiteX5" fmla="*/ 341 w 400"/>
                <a:gd name="connsiteY5" fmla="*/ 0 h 614"/>
                <a:gd name="connsiteX0" fmla="*/ 341 w 400"/>
                <a:gd name="connsiteY0" fmla="*/ 0 h 614"/>
                <a:gd name="connsiteX1" fmla="*/ 400 w 400"/>
                <a:gd name="connsiteY1" fmla="*/ 35 h 614"/>
                <a:gd name="connsiteX2" fmla="*/ 340 w 400"/>
                <a:gd name="connsiteY2" fmla="*/ 136 h 614"/>
                <a:gd name="connsiteX3" fmla="*/ 66 w 400"/>
                <a:gd name="connsiteY3" fmla="*/ 614 h 614"/>
                <a:gd name="connsiteX4" fmla="*/ 0 w 400"/>
                <a:gd name="connsiteY4" fmla="*/ 576 h 614"/>
                <a:gd name="connsiteX5" fmla="*/ 341 w 400"/>
                <a:gd name="connsiteY5" fmla="*/ 0 h 614"/>
                <a:gd name="connsiteX0" fmla="*/ 275 w 334"/>
                <a:gd name="connsiteY0" fmla="*/ 0 h 614"/>
                <a:gd name="connsiteX1" fmla="*/ 334 w 334"/>
                <a:gd name="connsiteY1" fmla="*/ 35 h 614"/>
                <a:gd name="connsiteX2" fmla="*/ 274 w 334"/>
                <a:gd name="connsiteY2" fmla="*/ 136 h 614"/>
                <a:gd name="connsiteX3" fmla="*/ 0 w 334"/>
                <a:gd name="connsiteY3" fmla="*/ 614 h 614"/>
                <a:gd name="connsiteX4" fmla="*/ 275 w 334"/>
                <a:gd name="connsiteY4" fmla="*/ 0 h 614"/>
                <a:gd name="connsiteX0" fmla="*/ 1 w 60"/>
                <a:gd name="connsiteY0" fmla="*/ 0 h 136"/>
                <a:gd name="connsiteX1" fmla="*/ 60 w 60"/>
                <a:gd name="connsiteY1" fmla="*/ 35 h 136"/>
                <a:gd name="connsiteX2" fmla="*/ 0 w 60"/>
                <a:gd name="connsiteY2" fmla="*/ 136 h 136"/>
                <a:gd name="connsiteX3" fmla="*/ 1 w 60"/>
                <a:gd name="connsiteY3" fmla="*/ 0 h 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" h="136">
                  <a:moveTo>
                    <a:pt x="1" y="0"/>
                  </a:moveTo>
                  <a:lnTo>
                    <a:pt x="60" y="35"/>
                  </a:lnTo>
                  <a:cubicBezTo>
                    <a:pt x="40" y="69"/>
                    <a:pt x="20" y="102"/>
                    <a:pt x="0" y="136"/>
                  </a:cubicBezTo>
                  <a:cubicBezTo>
                    <a:pt x="0" y="91"/>
                    <a:pt x="1" y="45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216025" y="0"/>
            <a:ext cx="7470775" cy="9874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065" name="Text Placeholder 2"/>
          <p:cNvSpPr>
            <a:spLocks noGrp="1"/>
          </p:cNvSpPr>
          <p:nvPr>
            <p:ph type="body" idx="1"/>
          </p:nvPr>
        </p:nvSpPr>
        <p:spPr bwMode="black">
          <a:xfrm>
            <a:off x="457200" y="1189038"/>
            <a:ext cx="8229600" cy="490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47675" y="6364288"/>
            <a:ext cx="21859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C352CE46-BE1C-4B97-8A88-5E2D48359422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70175" y="6364288"/>
            <a:ext cx="53117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4025" y="6364288"/>
            <a:ext cx="6127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72B8448A-3315-4930-829D-EF2325E84C0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circle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b="1" kern="1200">
          <a:ln w="18415" cmpd="sng">
            <a:noFill/>
            <a:prstDash val="solid"/>
          </a:ln>
          <a:solidFill>
            <a:srgbClr val="FFFFFF"/>
          </a:solidFill>
          <a:effectLst>
            <a:outerShdw blurRad="63500" dir="3600000" algn="tl" rotWithShape="0">
              <a:srgbClr val="000000">
                <a:alpha val="7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Corbe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Corbe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Corbe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Corbel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ECC37F"/>
        </a:buClr>
        <a:buSzPct val="80000"/>
        <a:buFont typeface="Wingdings 2" pitchFamily="18" charset="2"/>
        <a:buChar char="¤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A3C2FF"/>
        </a:buClr>
        <a:buFont typeface="Wingdings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E5A0CC"/>
        </a:buClr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C8E79E"/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E5A0A0"/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 cstate="print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0" y="0"/>
            <a:ext cx="9144000" cy="1447800"/>
            <a:chOff x="0" y="0"/>
            <a:chExt cx="5760" cy="912"/>
          </a:xfrm>
        </p:grpSpPr>
        <p:sp>
          <p:nvSpPr>
            <p:cNvPr id="1031" name="Rectangle 7"/>
            <p:cNvSpPr>
              <a:spLocks noChangeArrowheads="1"/>
            </p:cNvSpPr>
            <p:nvPr userDrawn="1"/>
          </p:nvSpPr>
          <p:spPr bwMode="gray">
            <a:xfrm>
              <a:off x="0" y="0"/>
              <a:ext cx="5760" cy="240"/>
            </a:xfrm>
            <a:prstGeom prst="rect">
              <a:avLst/>
            </a:prstGeom>
            <a:gradFill rotWithShape="1">
              <a:gsLst>
                <a:gs pos="0">
                  <a:schemeClr val="accent2">
                    <a:gamma/>
                    <a:tint val="28627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032" name="Rectangle 8"/>
            <p:cNvSpPr>
              <a:spLocks noChangeArrowheads="1"/>
            </p:cNvSpPr>
            <p:nvPr userDrawn="1"/>
          </p:nvSpPr>
          <p:spPr bwMode="gray">
            <a:xfrm>
              <a:off x="1248" y="240"/>
              <a:ext cx="4512" cy="480"/>
            </a:xfrm>
            <a:prstGeom prst="rect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033" name="Rectangle 9"/>
            <p:cNvSpPr>
              <a:spLocks noChangeArrowheads="1"/>
            </p:cNvSpPr>
            <p:nvPr userDrawn="1"/>
          </p:nvSpPr>
          <p:spPr bwMode="gray">
            <a:xfrm>
              <a:off x="0" y="720"/>
              <a:ext cx="5760" cy="19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</p:grpSp>
      <p:pic>
        <p:nvPicPr>
          <p:cNvPr id="1050" name="Picture 26" descr="02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715250" y="77788"/>
            <a:ext cx="106680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307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33525"/>
            <a:ext cx="8229600" cy="501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613525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613525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0BBDE583-8507-417E-8919-929EE0DA21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48" name="Picture 24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8424863" y="95250"/>
            <a:ext cx="673100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9" name="Picture 25"/>
          <p:cNvPicPr>
            <a:picLocks noChangeAspect="1" noChangeArrowheads="1"/>
          </p:cNvPicPr>
          <p:nvPr/>
        </p:nvPicPr>
        <p:blipFill>
          <a:blip r:embed="rId19" cstate="print"/>
          <a:srcRect r="1010"/>
          <a:stretch>
            <a:fillRect/>
          </a:stretch>
        </p:blipFill>
        <p:spPr bwMode="auto">
          <a:xfrm>
            <a:off x="8001000" y="311150"/>
            <a:ext cx="914400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51" name="Rectangle 2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" y="1143000"/>
            <a:ext cx="8458200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1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10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10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</p:bld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 cstate="print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Freeform 7"/>
          <p:cNvSpPr>
            <a:spLocks/>
          </p:cNvSpPr>
          <p:nvPr/>
        </p:nvSpPr>
        <p:spPr bwMode="gray">
          <a:xfrm>
            <a:off x="-9525" y="-9525"/>
            <a:ext cx="9156700" cy="6872288"/>
          </a:xfrm>
          <a:custGeom>
            <a:avLst/>
            <a:gdLst/>
            <a:ahLst/>
            <a:cxnLst>
              <a:cxn ang="0">
                <a:pos x="5766" y="605"/>
              </a:cxn>
              <a:cxn ang="0">
                <a:pos x="5768" y="4325"/>
              </a:cxn>
              <a:cxn ang="0">
                <a:pos x="1082" y="4329"/>
              </a:cxn>
              <a:cxn ang="0">
                <a:pos x="13" y="3351"/>
              </a:cxn>
              <a:cxn ang="0">
                <a:pos x="0" y="0"/>
              </a:cxn>
              <a:cxn ang="0">
                <a:pos x="2428" y="7"/>
              </a:cxn>
              <a:cxn ang="0">
                <a:pos x="5766" y="605"/>
              </a:cxn>
            </a:cxnLst>
            <a:rect l="0" t="0" r="r" b="b"/>
            <a:pathLst>
              <a:path w="5768" h="4329">
                <a:moveTo>
                  <a:pt x="5766" y="605"/>
                </a:moveTo>
                <a:cubicBezTo>
                  <a:pt x="5767" y="2464"/>
                  <a:pt x="5768" y="4325"/>
                  <a:pt x="5768" y="4325"/>
                </a:cubicBezTo>
                <a:lnTo>
                  <a:pt x="1082" y="4329"/>
                </a:lnTo>
                <a:cubicBezTo>
                  <a:pt x="318" y="3809"/>
                  <a:pt x="9" y="3349"/>
                  <a:pt x="13" y="3351"/>
                </a:cubicBezTo>
                <a:lnTo>
                  <a:pt x="0" y="0"/>
                </a:lnTo>
                <a:lnTo>
                  <a:pt x="2428" y="7"/>
                </a:lnTo>
                <a:cubicBezTo>
                  <a:pt x="2428" y="12"/>
                  <a:pt x="3096" y="401"/>
                  <a:pt x="5766" y="605"/>
                </a:cubicBezTo>
                <a:close/>
              </a:path>
            </a:pathLst>
          </a:custGeom>
          <a:gradFill rotWithShape="1">
            <a:gsLst>
              <a:gs pos="0">
                <a:schemeClr val="bg1">
                  <a:gamma/>
                  <a:tint val="3137"/>
                  <a:invGamma/>
                </a:schemeClr>
              </a:gs>
              <a:gs pos="100000">
                <a:schemeClr val="bg1">
                  <a:alpha val="70000"/>
                </a:scheme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3" name="Freeform 9"/>
          <p:cNvSpPr>
            <a:spLocks/>
          </p:cNvSpPr>
          <p:nvPr/>
        </p:nvSpPr>
        <p:spPr bwMode="gray">
          <a:xfrm>
            <a:off x="-4763" y="5500688"/>
            <a:ext cx="1441451" cy="13589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100"/>
              </a:cxn>
              <a:cxn ang="0">
                <a:pos x="1089" y="1100"/>
              </a:cxn>
              <a:cxn ang="0">
                <a:pos x="0" y="0"/>
              </a:cxn>
            </a:cxnLst>
            <a:rect l="0" t="0" r="r" b="b"/>
            <a:pathLst>
              <a:path w="1089" h="1100">
                <a:moveTo>
                  <a:pt x="0" y="0"/>
                </a:moveTo>
                <a:cubicBezTo>
                  <a:pt x="0" y="550"/>
                  <a:pt x="0" y="1100"/>
                  <a:pt x="0" y="1100"/>
                </a:cubicBezTo>
                <a:lnTo>
                  <a:pt x="1089" y="1100"/>
                </a:lnTo>
                <a:cubicBezTo>
                  <a:pt x="1089" y="1100"/>
                  <a:pt x="596" y="865"/>
                  <a:pt x="0" y="0"/>
                </a:cubicBez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7" name="Line 13"/>
          <p:cNvSpPr>
            <a:spLocks noChangeShapeType="1"/>
          </p:cNvSpPr>
          <p:nvPr/>
        </p:nvSpPr>
        <p:spPr bwMode="gray">
          <a:xfrm>
            <a:off x="527050" y="0"/>
            <a:ext cx="0" cy="5910263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8" name="Line 14"/>
          <p:cNvSpPr>
            <a:spLocks noChangeShapeType="1"/>
          </p:cNvSpPr>
          <p:nvPr/>
        </p:nvSpPr>
        <p:spPr bwMode="gray">
          <a:xfrm>
            <a:off x="1677988" y="0"/>
            <a:ext cx="0" cy="683260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9" name="Line 15"/>
          <p:cNvSpPr>
            <a:spLocks noChangeShapeType="1"/>
          </p:cNvSpPr>
          <p:nvPr/>
        </p:nvSpPr>
        <p:spPr bwMode="gray">
          <a:xfrm>
            <a:off x="2830513" y="0"/>
            <a:ext cx="0" cy="686117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40" name="Line 16"/>
          <p:cNvSpPr>
            <a:spLocks noChangeShapeType="1"/>
          </p:cNvSpPr>
          <p:nvPr/>
        </p:nvSpPr>
        <p:spPr bwMode="gray">
          <a:xfrm>
            <a:off x="3983038" y="0"/>
            <a:ext cx="0" cy="6875463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41" name="Line 17"/>
          <p:cNvSpPr>
            <a:spLocks noChangeShapeType="1"/>
          </p:cNvSpPr>
          <p:nvPr/>
        </p:nvSpPr>
        <p:spPr bwMode="gray">
          <a:xfrm>
            <a:off x="5133975" y="388938"/>
            <a:ext cx="0" cy="64865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42" name="Line 18"/>
          <p:cNvSpPr>
            <a:spLocks noChangeShapeType="1"/>
          </p:cNvSpPr>
          <p:nvPr/>
        </p:nvSpPr>
        <p:spPr bwMode="gray">
          <a:xfrm>
            <a:off x="6286500" y="619125"/>
            <a:ext cx="0" cy="6256338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43" name="Line 19"/>
          <p:cNvSpPr>
            <a:spLocks noChangeShapeType="1"/>
          </p:cNvSpPr>
          <p:nvPr/>
        </p:nvSpPr>
        <p:spPr bwMode="gray">
          <a:xfrm>
            <a:off x="7439025" y="773113"/>
            <a:ext cx="0" cy="610235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44" name="Line 20"/>
          <p:cNvSpPr>
            <a:spLocks noChangeShapeType="1"/>
          </p:cNvSpPr>
          <p:nvPr/>
        </p:nvSpPr>
        <p:spPr bwMode="gray">
          <a:xfrm>
            <a:off x="8591550" y="900113"/>
            <a:ext cx="0" cy="597535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46" name="Line 22"/>
          <p:cNvSpPr>
            <a:spLocks noChangeShapeType="1"/>
          </p:cNvSpPr>
          <p:nvPr/>
        </p:nvSpPr>
        <p:spPr bwMode="gray">
          <a:xfrm rot="5400000">
            <a:off x="2595563" y="-2176463"/>
            <a:ext cx="0" cy="51911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47" name="Line 23"/>
          <p:cNvSpPr>
            <a:spLocks noChangeShapeType="1"/>
          </p:cNvSpPr>
          <p:nvPr/>
        </p:nvSpPr>
        <p:spPr bwMode="gray">
          <a:xfrm rot="5400000">
            <a:off x="4578350" y="-3036887"/>
            <a:ext cx="0" cy="915670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48" name="Line 24"/>
          <p:cNvSpPr>
            <a:spLocks noChangeShapeType="1"/>
          </p:cNvSpPr>
          <p:nvPr/>
        </p:nvSpPr>
        <p:spPr bwMode="gray">
          <a:xfrm rot="5400000">
            <a:off x="4578350" y="-1912937"/>
            <a:ext cx="0" cy="915670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49" name="Line 25"/>
          <p:cNvSpPr>
            <a:spLocks noChangeShapeType="1"/>
          </p:cNvSpPr>
          <p:nvPr/>
        </p:nvSpPr>
        <p:spPr bwMode="gray">
          <a:xfrm rot="5400000">
            <a:off x="4579938" y="-788988"/>
            <a:ext cx="0" cy="91535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50" name="Line 26"/>
          <p:cNvSpPr>
            <a:spLocks noChangeShapeType="1"/>
          </p:cNvSpPr>
          <p:nvPr/>
        </p:nvSpPr>
        <p:spPr bwMode="gray">
          <a:xfrm rot="5400000">
            <a:off x="4579938" y="334962"/>
            <a:ext cx="0" cy="91535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51" name="Line 27"/>
          <p:cNvSpPr>
            <a:spLocks noChangeShapeType="1"/>
          </p:cNvSpPr>
          <p:nvPr/>
        </p:nvSpPr>
        <p:spPr bwMode="gray">
          <a:xfrm rot="5400000">
            <a:off x="4905376" y="1824037"/>
            <a:ext cx="0" cy="842327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52" name="Rectangle 28"/>
          <p:cNvSpPr>
            <a:spLocks noChangeArrowheads="1"/>
          </p:cNvSpPr>
          <p:nvPr/>
        </p:nvSpPr>
        <p:spPr bwMode="gray">
          <a:xfrm>
            <a:off x="4005263" y="2692400"/>
            <a:ext cx="1128712" cy="1079500"/>
          </a:xfrm>
          <a:prstGeom prst="rect">
            <a:avLst/>
          </a:prstGeom>
          <a:solidFill>
            <a:srgbClr val="FFFFFF">
              <a:alpha val="2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53" name="Rectangle 29"/>
          <p:cNvSpPr>
            <a:spLocks noChangeArrowheads="1"/>
          </p:cNvSpPr>
          <p:nvPr/>
        </p:nvSpPr>
        <p:spPr bwMode="gray">
          <a:xfrm>
            <a:off x="7459663" y="4937125"/>
            <a:ext cx="1120775" cy="10795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54" name="Rectangle 30"/>
          <p:cNvSpPr>
            <a:spLocks noChangeArrowheads="1"/>
          </p:cNvSpPr>
          <p:nvPr/>
        </p:nvSpPr>
        <p:spPr bwMode="gray">
          <a:xfrm>
            <a:off x="549275" y="3808413"/>
            <a:ext cx="1128713" cy="1079500"/>
          </a:xfrm>
          <a:prstGeom prst="rect">
            <a:avLst/>
          </a:prstGeom>
          <a:solidFill>
            <a:srgbClr val="FFFFFF">
              <a:alpha val="2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55" name="Rectangle 31"/>
          <p:cNvSpPr>
            <a:spLocks noChangeArrowheads="1"/>
          </p:cNvSpPr>
          <p:nvPr/>
        </p:nvSpPr>
        <p:spPr bwMode="gray">
          <a:xfrm>
            <a:off x="6307138" y="6064250"/>
            <a:ext cx="1128712" cy="796925"/>
          </a:xfrm>
          <a:prstGeom prst="rect">
            <a:avLst/>
          </a:prstGeom>
          <a:solidFill>
            <a:srgbClr val="FFFFFF">
              <a:alpha val="2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56" name="Rectangle 32"/>
          <p:cNvSpPr>
            <a:spLocks noChangeArrowheads="1"/>
          </p:cNvSpPr>
          <p:nvPr/>
        </p:nvSpPr>
        <p:spPr bwMode="gray">
          <a:xfrm>
            <a:off x="2846388" y="0"/>
            <a:ext cx="1128712" cy="404813"/>
          </a:xfrm>
          <a:prstGeom prst="rect">
            <a:avLst/>
          </a:prstGeom>
          <a:solidFill>
            <a:srgbClr val="FFFFFF">
              <a:alpha val="3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57" name="Rectangle 33"/>
          <p:cNvSpPr>
            <a:spLocks noChangeArrowheads="1"/>
          </p:cNvSpPr>
          <p:nvPr/>
        </p:nvSpPr>
        <p:spPr bwMode="gray">
          <a:xfrm>
            <a:off x="2852738" y="4938713"/>
            <a:ext cx="1120775" cy="10795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58" name="Rectangle 34"/>
          <p:cNvSpPr>
            <a:spLocks noChangeArrowheads="1"/>
          </p:cNvSpPr>
          <p:nvPr/>
        </p:nvSpPr>
        <p:spPr bwMode="gray">
          <a:xfrm>
            <a:off x="6300788" y="1566863"/>
            <a:ext cx="1120775" cy="10795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121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AAA2CB67-18E3-4574-AC81-79C528F2FC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60" name="Freeform 36"/>
          <p:cNvSpPr>
            <a:spLocks/>
          </p:cNvSpPr>
          <p:nvPr/>
        </p:nvSpPr>
        <p:spPr bwMode="gray">
          <a:xfrm>
            <a:off x="4041775" y="0"/>
            <a:ext cx="5105400" cy="739775"/>
          </a:xfrm>
          <a:custGeom>
            <a:avLst/>
            <a:gdLst/>
            <a:ahLst/>
            <a:cxnLst>
              <a:cxn ang="0">
                <a:pos x="3130" y="453"/>
              </a:cxn>
              <a:cxn ang="0">
                <a:pos x="3130" y="0"/>
              </a:cxn>
              <a:cxn ang="0">
                <a:pos x="0" y="0"/>
              </a:cxn>
              <a:cxn ang="0">
                <a:pos x="3130" y="453"/>
              </a:cxn>
            </a:cxnLst>
            <a:rect l="0" t="0" r="r" b="b"/>
            <a:pathLst>
              <a:path w="3130" h="453">
                <a:moveTo>
                  <a:pt x="3130" y="453"/>
                </a:moveTo>
                <a:cubicBezTo>
                  <a:pt x="3130" y="226"/>
                  <a:pt x="3130" y="0"/>
                  <a:pt x="3130" y="0"/>
                </a:cubicBezTo>
                <a:lnTo>
                  <a:pt x="0" y="0"/>
                </a:lnTo>
                <a:cubicBezTo>
                  <a:pt x="0" y="0"/>
                  <a:pt x="1298" y="389"/>
                  <a:pt x="3130" y="453"/>
                </a:cubicBezTo>
                <a:close/>
              </a:path>
            </a:pathLst>
          </a:cu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457200" y="325438"/>
            <a:ext cx="8229600" cy="92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pic>
        <p:nvPicPr>
          <p:cNvPr id="4127" name="Picture 37" descr="water"/>
          <p:cNvPicPr>
            <a:picLocks noChangeAspect="1" noChangeArrowheads="1"/>
          </p:cNvPicPr>
          <p:nvPr/>
        </p:nvPicPr>
        <p:blipFill>
          <a:blip r:embed="rId18" cstate="print"/>
          <a:srcRect l="22409" t="16374" b="27486"/>
          <a:stretch>
            <a:fillRect/>
          </a:stretch>
        </p:blipFill>
        <p:spPr bwMode="gray">
          <a:xfrm rot="786797">
            <a:off x="6629400" y="-381000"/>
            <a:ext cx="2417763" cy="199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28" name="Picture 38" descr="3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gray">
          <a:xfrm rot="20740733" flipH="1">
            <a:off x="49213" y="5726113"/>
            <a:ext cx="1223962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</p:sldLayoutIdLst>
  <p:transition spd="med">
    <p:circle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 cstate="print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0" y="0"/>
            <a:ext cx="9144000" cy="1447800"/>
            <a:chOff x="0" y="0"/>
            <a:chExt cx="5760" cy="912"/>
          </a:xfrm>
        </p:grpSpPr>
        <p:sp>
          <p:nvSpPr>
            <p:cNvPr id="1031" name="Rectangle 7"/>
            <p:cNvSpPr>
              <a:spLocks noChangeArrowheads="1"/>
            </p:cNvSpPr>
            <p:nvPr userDrawn="1"/>
          </p:nvSpPr>
          <p:spPr bwMode="gray">
            <a:xfrm>
              <a:off x="0" y="0"/>
              <a:ext cx="5760" cy="240"/>
            </a:xfrm>
            <a:prstGeom prst="rect">
              <a:avLst/>
            </a:prstGeom>
            <a:gradFill rotWithShape="1">
              <a:gsLst>
                <a:gs pos="0">
                  <a:schemeClr val="accent2">
                    <a:gamma/>
                    <a:tint val="28627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032" name="Rectangle 8"/>
            <p:cNvSpPr>
              <a:spLocks noChangeArrowheads="1"/>
            </p:cNvSpPr>
            <p:nvPr userDrawn="1"/>
          </p:nvSpPr>
          <p:spPr bwMode="gray">
            <a:xfrm>
              <a:off x="1248" y="240"/>
              <a:ext cx="4512" cy="480"/>
            </a:xfrm>
            <a:prstGeom prst="rect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033" name="Rectangle 9"/>
            <p:cNvSpPr>
              <a:spLocks noChangeArrowheads="1"/>
            </p:cNvSpPr>
            <p:nvPr userDrawn="1"/>
          </p:nvSpPr>
          <p:spPr bwMode="gray">
            <a:xfrm>
              <a:off x="0" y="720"/>
              <a:ext cx="5760" cy="19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</p:grpSp>
      <p:pic>
        <p:nvPicPr>
          <p:cNvPr id="1050" name="Picture 26" descr="02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715250" y="77788"/>
            <a:ext cx="106680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33525"/>
            <a:ext cx="8229600" cy="501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613525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613525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D38ECE6D-2236-4186-8715-D32CB3678E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48" name="Picture 24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8424863" y="95250"/>
            <a:ext cx="673100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9" name="Picture 25"/>
          <p:cNvPicPr>
            <a:picLocks noChangeAspect="1" noChangeArrowheads="1"/>
          </p:cNvPicPr>
          <p:nvPr/>
        </p:nvPicPr>
        <p:blipFill>
          <a:blip r:embed="rId19" cstate="print"/>
          <a:srcRect r="1010"/>
          <a:stretch>
            <a:fillRect/>
          </a:stretch>
        </p:blipFill>
        <p:spPr bwMode="auto">
          <a:xfrm>
            <a:off x="8001000" y="311150"/>
            <a:ext cx="914400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51" name="Rectangle 2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" y="1143000"/>
            <a:ext cx="8458200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  <p:sldLayoutId id="2147483717" r:id="rId14"/>
  </p:sldLayoutIdLst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1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10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10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</p:bld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1">
          <a:blip r:embed="rId13" cstate="print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Freeform 126"/>
          <p:cNvSpPr>
            <a:spLocks/>
          </p:cNvSpPr>
          <p:nvPr/>
        </p:nvSpPr>
        <p:spPr bwMode="gray">
          <a:xfrm>
            <a:off x="-12700" y="342900"/>
            <a:ext cx="6032500" cy="6794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800" y="0"/>
              </a:cxn>
              <a:cxn ang="0">
                <a:pos x="3456" y="428"/>
              </a:cxn>
            </a:cxnLst>
            <a:rect l="0" t="0" r="r" b="b"/>
            <a:pathLst>
              <a:path w="3800" h="428">
                <a:moveTo>
                  <a:pt x="0" y="0"/>
                </a:moveTo>
                <a:lnTo>
                  <a:pt x="3800" y="0"/>
                </a:lnTo>
                <a:lnTo>
                  <a:pt x="3456" y="428"/>
                </a:lnTo>
              </a:path>
            </a:pathLst>
          </a:cu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5715000" y="6483350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1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7924800" y="6477000"/>
            <a:ext cx="8382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CE21B442-3E99-42D2-9DA7-9437947E8C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3733800" y="6477000"/>
            <a:ext cx="19050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0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304800" y="1066800"/>
            <a:ext cx="84582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grpSp>
        <p:nvGrpSpPr>
          <p:cNvPr id="2" name="Group 191"/>
          <p:cNvGrpSpPr>
            <a:grpSpLocks/>
          </p:cNvGrpSpPr>
          <p:nvPr/>
        </p:nvGrpSpPr>
        <p:grpSpPr bwMode="auto">
          <a:xfrm>
            <a:off x="304800" y="800100"/>
            <a:ext cx="8377238" cy="131763"/>
            <a:chOff x="192" y="498"/>
            <a:chExt cx="5376" cy="78"/>
          </a:xfrm>
        </p:grpSpPr>
        <p:grpSp>
          <p:nvGrpSpPr>
            <p:cNvPr id="3" name="Group 192"/>
            <p:cNvGrpSpPr>
              <a:grpSpLocks/>
            </p:cNvGrpSpPr>
            <p:nvPr userDrawn="1"/>
          </p:nvGrpSpPr>
          <p:grpSpPr bwMode="auto">
            <a:xfrm>
              <a:off x="192" y="498"/>
              <a:ext cx="5376" cy="78"/>
              <a:chOff x="192" y="498"/>
              <a:chExt cx="5376" cy="78"/>
            </a:xfrm>
          </p:grpSpPr>
          <p:sp>
            <p:nvSpPr>
              <p:cNvPr id="1217" name="Rectangle 193"/>
              <p:cNvSpPr>
                <a:spLocks noChangeArrowheads="1"/>
              </p:cNvSpPr>
              <p:nvPr userDrawn="1"/>
            </p:nvSpPr>
            <p:spPr bwMode="gray">
              <a:xfrm>
                <a:off x="192" y="498"/>
                <a:ext cx="1488" cy="78"/>
              </a:xfrm>
              <a:prstGeom prst="rect">
                <a:avLst/>
              </a:prstGeom>
              <a:solidFill>
                <a:schemeClr val="tx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18" name="Line 194"/>
              <p:cNvSpPr>
                <a:spLocks noChangeShapeType="1"/>
              </p:cNvSpPr>
              <p:nvPr userDrawn="1"/>
            </p:nvSpPr>
            <p:spPr bwMode="gray">
              <a:xfrm>
                <a:off x="192" y="576"/>
                <a:ext cx="5376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pic>
          <p:nvPicPr>
            <p:cNvPr id="6160" name="Picture 195" descr="Untitled-4 copy"/>
            <p:cNvPicPr>
              <a:picLocks noChangeAspect="1" noChangeArrowheads="1"/>
            </p:cNvPicPr>
            <p:nvPr userDrawn="1"/>
          </p:nvPicPr>
          <p:blipFill>
            <a:blip r:embed="rId14" cstate="print"/>
            <a:srcRect/>
            <a:stretch>
              <a:fillRect/>
            </a:stretch>
          </p:blipFill>
          <p:spPr bwMode="gray">
            <a:xfrm>
              <a:off x="300" y="504"/>
              <a:ext cx="72" cy="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47" name="Rectangle 223"/>
          <p:cNvSpPr>
            <a:spLocks noChangeArrowheads="1"/>
          </p:cNvSpPr>
          <p:nvPr/>
        </p:nvSpPr>
        <p:spPr bwMode="gray">
          <a:xfrm>
            <a:off x="7762875" y="463550"/>
            <a:ext cx="450850" cy="4445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248" name="Rectangle 224"/>
          <p:cNvSpPr>
            <a:spLocks noChangeArrowheads="1"/>
          </p:cNvSpPr>
          <p:nvPr/>
        </p:nvSpPr>
        <p:spPr bwMode="gray">
          <a:xfrm>
            <a:off x="8229600" y="0"/>
            <a:ext cx="450850" cy="4445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249" name="Rectangle 225" descr="01"/>
          <p:cNvSpPr>
            <a:spLocks noChangeArrowheads="1"/>
          </p:cNvSpPr>
          <p:nvPr/>
        </p:nvSpPr>
        <p:spPr bwMode="gray">
          <a:xfrm>
            <a:off x="7762875" y="0"/>
            <a:ext cx="450850" cy="444500"/>
          </a:xfrm>
          <a:prstGeom prst="rect">
            <a:avLst/>
          </a:prstGeom>
          <a:blipFill dpi="0" rotWithShape="1">
            <a:blip r:embed="rId15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250" name="Rectangle 226" descr="02"/>
          <p:cNvSpPr>
            <a:spLocks noChangeArrowheads="1"/>
          </p:cNvSpPr>
          <p:nvPr/>
        </p:nvSpPr>
        <p:spPr bwMode="gray">
          <a:xfrm>
            <a:off x="6831013" y="463550"/>
            <a:ext cx="450850" cy="444500"/>
          </a:xfrm>
          <a:prstGeom prst="rect">
            <a:avLst/>
          </a:prstGeom>
          <a:blipFill dpi="0" rotWithShape="1">
            <a:blip r:embed="rId16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251" name="Rectangle 227" descr="03"/>
          <p:cNvSpPr>
            <a:spLocks noChangeArrowheads="1"/>
          </p:cNvSpPr>
          <p:nvPr/>
        </p:nvSpPr>
        <p:spPr bwMode="gray">
          <a:xfrm>
            <a:off x="7297738" y="463550"/>
            <a:ext cx="450850" cy="444500"/>
          </a:xfrm>
          <a:prstGeom prst="rect">
            <a:avLst/>
          </a:prstGeom>
          <a:blipFill dpi="0" rotWithShape="1">
            <a:blip r:embed="rId17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252" name="Rectangle 228" descr="04"/>
          <p:cNvSpPr>
            <a:spLocks noChangeArrowheads="1"/>
          </p:cNvSpPr>
          <p:nvPr/>
        </p:nvSpPr>
        <p:spPr bwMode="gray">
          <a:xfrm>
            <a:off x="8229600" y="463550"/>
            <a:ext cx="450850" cy="444500"/>
          </a:xfrm>
          <a:prstGeom prst="rect">
            <a:avLst/>
          </a:prstGeom>
          <a:blipFill dpi="0" rotWithShape="1">
            <a:blip r:embed="rId18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158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304800" y="152400"/>
            <a:ext cx="61722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p:transition spd="med">
    <p:circle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v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6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jpeg"/><Relationship Id="rId5" Type="http://schemas.openxmlformats.org/officeDocument/2006/relationships/image" Target="../media/image65.gif"/><Relationship Id="rId4" Type="http://schemas.openxmlformats.org/officeDocument/2006/relationships/image" Target="../media/image6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07704" y="2204864"/>
            <a:ext cx="7470648" cy="1470025"/>
          </a:xfrm>
        </p:spPr>
        <p:txBody>
          <a:bodyPr/>
          <a:lstStyle/>
          <a:p>
            <a:pPr algn="ctr"/>
            <a:r>
              <a:rPr lang="ru-RU" dirty="0" smtClean="0"/>
              <a:t>Юго-Западная Азия и Северная Африка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8068" name="Picture 4" descr="Картинка 4 из 109471"/>
          <p:cNvPicPr>
            <a:picLocks noChangeAspect="1" noChangeArrowheads="1"/>
          </p:cNvPicPr>
          <p:nvPr/>
        </p:nvPicPr>
        <p:blipFill>
          <a:blip r:embed="rId3" cstate="print"/>
          <a:srcRect b="4391"/>
          <a:stretch>
            <a:fillRect/>
          </a:stretch>
        </p:blipFill>
        <p:spPr bwMode="auto">
          <a:xfrm>
            <a:off x="0" y="2750865"/>
            <a:ext cx="3067050" cy="41071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2" name="Picture 2" descr="Картинка 13 из 10660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0"/>
            <a:ext cx="2843808" cy="21328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6" name="Picture 6" descr="Картинка 55 из 10660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56176" y="0"/>
            <a:ext cx="2376264" cy="24039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http://i034.radikal.ru/1102/c8/648bb7fb25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00808"/>
            <a:ext cx="9117893" cy="46805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125760" y="188640"/>
            <a:ext cx="8892480" cy="1200329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bg2">
                    <a:lumMod val="10000"/>
                  </a:schemeClr>
                </a:solidFill>
              </a:rPr>
              <a:t>Связующим элементом для выделения данного культурно-исторического региона является исламская цивилизация. </a:t>
            </a:r>
            <a:endParaRPr lang="ru-RU" sz="2400" b="1" i="1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188640"/>
            <a:ext cx="8424936" cy="92333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В средние века  здесь существовало могущественное  арабское государство- Арабский Халифат, простиравшийся от Атлантического океана до Гималаев.</a:t>
            </a:r>
            <a:endParaRPr lang="ru-RU" b="1" dirty="0"/>
          </a:p>
        </p:txBody>
      </p:sp>
      <p:pic>
        <p:nvPicPr>
          <p:cNvPr id="105476" name="Picture 4" descr="Картинка 39 из 17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196752"/>
            <a:ext cx="7272808" cy="550895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upload.wikimedia.org/wikipedia/commons/8/8b/League_of_Arab_States%2C_including_Western_Sahar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12577" y="1268760"/>
            <a:ext cx="6626121" cy="40324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" name="Picture 4" descr="Картинка 89 из 936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12190" y="1268760"/>
            <a:ext cx="5131810" cy="40450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323528" y="548680"/>
            <a:ext cx="3228641" cy="52322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ru-RU" sz="2800" dirty="0" smtClean="0"/>
              <a:t>Северная Африка</a:t>
            </a:r>
            <a:endParaRPr lang="ru-RU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716016" y="548680"/>
            <a:ext cx="3816424" cy="52322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Юго-Западная Азия</a:t>
            </a:r>
            <a:endParaRPr lang="ru-RU" sz="2800" dirty="0"/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http://geolog.at.ua/_nw/1/750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52536" y="-171400"/>
            <a:ext cx="10307035" cy="70294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39552" y="0"/>
            <a:ext cx="885319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4000" b="1" cap="all" spc="0" dirty="0" err="1" smtClean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Минерально</a:t>
            </a:r>
            <a:r>
              <a:rPr lang="ru-RU" sz="4000" b="1" cap="all" spc="0" dirty="0" smtClean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–сырьевая база</a:t>
            </a:r>
            <a:endParaRPr lang="ru-RU" sz="4000" b="1" cap="all" spc="0" dirty="0">
              <a:ln/>
              <a:solidFill>
                <a:schemeClr val="tx2">
                  <a:lumMod val="50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4653136"/>
            <a:ext cx="4320480" cy="203132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</a:rPr>
              <a:t>Главное богатство – крупнейшие в мире запасы нефти и газа. Именно они определили место многих стран региона (Саудовской Аравии, Ирана, Ирака, Кувейта, Катара, ОАЭ, Бахрейна, Ливии, Алжира) 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32040" y="4581128"/>
            <a:ext cx="4968552" cy="258532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</a:rPr>
              <a:t>Недра региона содержат рудные ископаемые:</a:t>
            </a:r>
          </a:p>
          <a:p>
            <a:pPr>
              <a:buFont typeface="Wingdings" pitchFamily="2" charset="2"/>
              <a:buChar char="ü"/>
            </a:pPr>
            <a:r>
              <a:rPr lang="ru-RU" b="1" i="1" dirty="0" smtClean="0">
                <a:solidFill>
                  <a:schemeClr val="bg1"/>
                </a:solidFill>
              </a:rPr>
              <a:t>Хромиты (Турция)</a:t>
            </a:r>
          </a:p>
          <a:p>
            <a:pPr>
              <a:buFont typeface="Wingdings" pitchFamily="2" charset="2"/>
              <a:buChar char="ü"/>
            </a:pPr>
            <a:r>
              <a:rPr lang="ru-RU" b="1" i="1" dirty="0" smtClean="0">
                <a:solidFill>
                  <a:schemeClr val="bg1"/>
                </a:solidFill>
              </a:rPr>
              <a:t>Медь (Турция, Иран)</a:t>
            </a:r>
          </a:p>
          <a:p>
            <a:pPr>
              <a:buFont typeface="Wingdings" pitchFamily="2" charset="2"/>
              <a:buChar char="ü"/>
            </a:pPr>
            <a:r>
              <a:rPr lang="ru-RU" b="1" i="1" dirty="0" smtClean="0">
                <a:solidFill>
                  <a:schemeClr val="bg1"/>
                </a:solidFill>
              </a:rPr>
              <a:t>Железные руды</a:t>
            </a:r>
          </a:p>
          <a:p>
            <a:pPr>
              <a:buFont typeface="Wingdings" pitchFamily="2" charset="2"/>
              <a:buChar char="ü"/>
            </a:pPr>
            <a:r>
              <a:rPr lang="ru-RU" b="1" i="1" dirty="0" smtClean="0">
                <a:solidFill>
                  <a:schemeClr val="bg1"/>
                </a:solidFill>
              </a:rPr>
              <a:t>Марганцевые руды</a:t>
            </a:r>
          </a:p>
          <a:p>
            <a:pPr>
              <a:buFont typeface="Wingdings" pitchFamily="2" charset="2"/>
              <a:buChar char="ü"/>
            </a:pPr>
            <a:r>
              <a:rPr lang="ru-RU" b="1" i="1" dirty="0" smtClean="0">
                <a:solidFill>
                  <a:schemeClr val="bg1"/>
                </a:solidFill>
              </a:rPr>
              <a:t>Полиметаллические руды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260648"/>
            <a:ext cx="771589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Климатические условия</a:t>
            </a:r>
            <a:endParaRPr lang="ru-RU" sz="4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1052736"/>
            <a:ext cx="83529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/>
              <a:t>Для региона характерен крайне засушливый климат.</a:t>
            </a:r>
          </a:p>
          <a:p>
            <a:pPr algn="ctr"/>
            <a:r>
              <a:rPr lang="ru-RU" b="1" i="1" dirty="0" smtClean="0"/>
              <a:t>Здесь находятся самые  большие пустыни мира – Сахара и Аравийская</a:t>
            </a:r>
            <a:endParaRPr lang="ru-RU" b="1" i="1" dirty="0"/>
          </a:p>
        </p:txBody>
      </p:sp>
      <p:pic>
        <p:nvPicPr>
          <p:cNvPr id="109570" name="Picture 2" descr="Картинка 42 из 2042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16832"/>
            <a:ext cx="4860032" cy="36450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9572" name="Picture 4" descr="http://gidtravel.com/images/c2_127614364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1719" y="3257600"/>
            <a:ext cx="5142281" cy="3600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539552" y="2060848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Сахара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940152" y="3573016"/>
            <a:ext cx="2392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Аравийская пустыня</a:t>
            </a:r>
            <a:endParaRPr lang="ru-RU" dirty="0"/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95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9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9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95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95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95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60032" y="0"/>
            <a:ext cx="3883307" cy="92333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bg2">
                    <a:lumMod val="25000"/>
                  </a:schemeClr>
                </a:solidFill>
                <a:effectLst/>
              </a:rPr>
              <a:t>Население</a:t>
            </a:r>
            <a:endParaRPr lang="ru-RU" sz="5400" b="1" cap="none" spc="0" dirty="0">
              <a:ln/>
              <a:solidFill>
                <a:schemeClr val="bg2">
                  <a:lumMod val="25000"/>
                </a:schemeClr>
              </a:solidFill>
              <a:effectLst/>
            </a:endParaRPr>
          </a:p>
        </p:txBody>
      </p:sp>
      <p:pic>
        <p:nvPicPr>
          <p:cNvPr id="110594" name="Picture 2" descr="Картинка 3 из 10556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0"/>
            <a:ext cx="3024336" cy="22586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4932040" y="1196752"/>
            <a:ext cx="3960440" cy="4247317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ru-RU" b="1" i="1" dirty="0" smtClean="0"/>
              <a:t>Современное население относится к трем этнолингвистическим группам:</a:t>
            </a:r>
          </a:p>
          <a:p>
            <a:pPr>
              <a:buFont typeface="Wingdings" pitchFamily="2" charset="2"/>
              <a:buChar char="ü"/>
            </a:pPr>
            <a:r>
              <a:rPr lang="ru-RU" b="1" i="1" dirty="0" smtClean="0"/>
              <a:t> иранской (индоевропейской языковой семьи)  - персы, талыши, афганцы, </a:t>
            </a:r>
            <a:r>
              <a:rPr lang="ru-RU" b="1" i="1" dirty="0" err="1" smtClean="0"/>
              <a:t>белуджи</a:t>
            </a:r>
            <a:r>
              <a:rPr lang="ru-RU" b="1" i="1" dirty="0" smtClean="0"/>
              <a:t>, курды;</a:t>
            </a:r>
          </a:p>
          <a:p>
            <a:pPr>
              <a:buFont typeface="Wingdings" pitchFamily="2" charset="2"/>
              <a:buChar char="ü"/>
            </a:pPr>
            <a:r>
              <a:rPr lang="ru-RU" b="1" i="1" dirty="0" smtClean="0"/>
              <a:t> семитской группе (семито-хамитская языковая семья) – арабы, айсоры, евреи;</a:t>
            </a:r>
          </a:p>
          <a:p>
            <a:pPr>
              <a:buFont typeface="Wingdings" pitchFamily="2" charset="2"/>
              <a:buChar char="ü"/>
            </a:pPr>
            <a:r>
              <a:rPr lang="ru-RU" b="1" i="1" dirty="0" smtClean="0"/>
              <a:t> </a:t>
            </a:r>
            <a:r>
              <a:rPr lang="ru-RU" b="1" i="1" dirty="0" err="1" smtClean="0"/>
              <a:t>тюрской</a:t>
            </a:r>
            <a:r>
              <a:rPr lang="ru-RU" b="1" i="1" dirty="0" smtClean="0"/>
              <a:t> группе (алтайской семьи) – турки, азербайджанцы, туркмены Ирана.</a:t>
            </a:r>
          </a:p>
          <a:p>
            <a:pPr>
              <a:buFont typeface="Wingdings" pitchFamily="2" charset="2"/>
              <a:buChar char="ü"/>
            </a:pP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95536" y="5589240"/>
            <a:ext cx="7992888" cy="923330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ru-RU" b="1" i="1" dirty="0" smtClean="0"/>
              <a:t>Демографическая ситуация характеризуется высоким естественным приростом. Население нефтедобывающих стран растет еще и за счет трудовой иммиграции.</a:t>
            </a:r>
            <a:endParaRPr lang="ru-RU" b="1" i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2348880"/>
            <a:ext cx="4572000" cy="2585323"/>
          </a:xfrm>
          <a:prstGeom prst="rect">
            <a:avLst/>
          </a:prstGeom>
          <a:ln>
            <a:solidFill>
              <a:schemeClr val="tx1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r>
              <a:rPr lang="ru-RU" b="1" i="1" dirty="0" smtClean="0"/>
              <a:t> В </a:t>
            </a:r>
            <a:r>
              <a:rPr lang="ru-RU" b="1" i="1" dirty="0" err="1" smtClean="0"/>
              <a:t>юго-западноазиатских</a:t>
            </a:r>
            <a:r>
              <a:rPr lang="ru-RU" b="1" i="1" dirty="0" smtClean="0"/>
              <a:t> странах живут свыше 254 млн. человек. Больше 80 % население проживает в Турции, Иране, Ираке, Афганистане, Саудовской Аравии. Максимальная численность его в Иране (67,3 млн. человек), минимальная - в Катаре (0,55 млн. человек).</a:t>
            </a:r>
          </a:p>
          <a:p>
            <a:r>
              <a:rPr lang="ru-RU" b="1" i="1" dirty="0" smtClean="0"/>
              <a:t>Основная религия – ислам.</a:t>
            </a:r>
            <a:endParaRPr lang="ru-RU" b="1" i="1" dirty="0"/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8" name="Picture 4" descr="Картинка 163 из 936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4725144"/>
            <a:ext cx="1944216" cy="19498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7199784" y="2564904"/>
            <a:ext cx="1944216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b="1" i="1" dirty="0" smtClean="0"/>
              <a:t>Арабская письменность</a:t>
            </a:r>
            <a:endParaRPr lang="ru-RU" b="1" i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260648"/>
            <a:ext cx="4572000" cy="452431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r>
              <a:rPr lang="ru-RU" b="1" i="1" dirty="0" smtClean="0"/>
              <a:t>Мужчины численно преобладают над женщинами — 53 % населения. </a:t>
            </a:r>
          </a:p>
          <a:p>
            <a:endParaRPr lang="ru-RU" b="1" i="1" dirty="0" smtClean="0"/>
          </a:p>
          <a:p>
            <a:r>
              <a:rPr lang="ru-RU" b="1" i="1" dirty="0" smtClean="0"/>
              <a:t>Во всех мусульманских странах дети и молодежь в возрастной структуре населения составляют 33 %. </a:t>
            </a:r>
          </a:p>
          <a:p>
            <a:endParaRPr lang="ru-RU" b="1" i="1" dirty="0" smtClean="0"/>
          </a:p>
          <a:p>
            <a:r>
              <a:rPr lang="ru-RU" b="1" i="1" dirty="0" smtClean="0"/>
              <a:t>Количество пожилых людей в регионе незначительное (5 %), но наблюдается тенденция к ее увеличению за счет роста продолжительности жизни. </a:t>
            </a:r>
          </a:p>
          <a:p>
            <a:endParaRPr lang="ru-RU" b="1" i="1" dirty="0" smtClean="0"/>
          </a:p>
          <a:p>
            <a:r>
              <a:rPr lang="ru-RU" b="1" i="1" dirty="0" smtClean="0"/>
              <a:t>У мужчин она составляет 67 лет, у женщин — 71 год.</a:t>
            </a:r>
            <a:endParaRPr lang="ru-RU" b="1" i="1" dirty="0"/>
          </a:p>
        </p:txBody>
      </p:sp>
      <p:pic>
        <p:nvPicPr>
          <p:cNvPr id="7170" name="Picture 2" descr="Картинка 6 из 10552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908720"/>
            <a:ext cx="2016224" cy="29249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172" name="Picture 4" descr="Картинка 34 из 506"/>
          <p:cNvPicPr>
            <a:picLocks noChangeAspect="1" noChangeArrowheads="1"/>
          </p:cNvPicPr>
          <p:nvPr/>
        </p:nvPicPr>
        <p:blipFill>
          <a:blip r:embed="rId4" cstate="print"/>
          <a:srcRect l="4667" t="6300" r="3557" b="2351"/>
          <a:stretch>
            <a:fillRect/>
          </a:stretch>
        </p:blipFill>
        <p:spPr bwMode="auto">
          <a:xfrm>
            <a:off x="7093014" y="0"/>
            <a:ext cx="2050986" cy="20162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174" name="Picture 6" descr="Картинка 16 из 3835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6096" y="4005064"/>
            <a:ext cx="3240360" cy="24302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176" name="Picture 8" descr="http://phototurista.ru/uploads/posts/2009-05/thumbs/1242757522__stariki_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0" y="5085184"/>
            <a:ext cx="1979712" cy="15621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63212" y="0"/>
            <a:ext cx="660161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4400" b="1" dirty="0" smtClean="0">
                <a:ln/>
                <a:solidFill>
                  <a:schemeClr val="bg2">
                    <a:lumMod val="25000"/>
                  </a:schemeClr>
                </a:solidFill>
              </a:rPr>
              <a:t>Расселение населения</a:t>
            </a:r>
            <a:endParaRPr lang="ru-RU" sz="4400" b="1" cap="none" spc="0" dirty="0">
              <a:ln/>
              <a:solidFill>
                <a:schemeClr val="bg2">
                  <a:lumMod val="25000"/>
                </a:schemeClr>
              </a:solidFill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980728"/>
            <a:ext cx="8424936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b="1" i="1" dirty="0" smtClean="0"/>
              <a:t>Засушливость климата на большей части региона обусловила очаговые формы расселения. Наибольшие сгустки населения сконцентрированы на побережьях морей, в долинах Нила, Тигра и Евфрата.</a:t>
            </a:r>
            <a:endParaRPr lang="ru-RU" b="1" i="1" dirty="0"/>
          </a:p>
        </p:txBody>
      </p:sp>
      <p:pic>
        <p:nvPicPr>
          <p:cNvPr id="1026" name="Picture 2" descr="C:\Users\user\Desktop\карта плотность населения мира - ко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39814" y="2294108"/>
            <a:ext cx="9283814" cy="456389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260648"/>
            <a:ext cx="8712968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b="1" i="1" dirty="0" smtClean="0"/>
              <a:t>В целом по региону уровень урбанизации высок. </a:t>
            </a:r>
          </a:p>
          <a:p>
            <a:r>
              <a:rPr lang="ru-RU" b="1" i="1" dirty="0" smtClean="0"/>
              <a:t>Но наряду со странами, где доля горожан составляет 80% </a:t>
            </a:r>
          </a:p>
          <a:p>
            <a:r>
              <a:rPr lang="ru-RU" b="1" i="1" dirty="0" smtClean="0"/>
              <a:t>( Ливан, Бахрейн, Израиль, Катар, Саудовская я Аравия, Ирак, ОАЭ), </a:t>
            </a:r>
          </a:p>
          <a:p>
            <a:r>
              <a:rPr lang="ru-RU" b="1" i="1" dirty="0" smtClean="0"/>
              <a:t>есть страны, где этот показатель менее 20% </a:t>
            </a:r>
          </a:p>
          <a:p>
            <a:r>
              <a:rPr lang="ru-RU" b="1" i="1" dirty="0" smtClean="0"/>
              <a:t>(Афганистан, Оман).</a:t>
            </a:r>
            <a:endParaRPr lang="ru-RU" b="1" i="1" dirty="0"/>
          </a:p>
        </p:txBody>
      </p:sp>
      <p:pic>
        <p:nvPicPr>
          <p:cNvPr id="3076" name="Picture 4" descr="Картинка 54 из 1169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72816"/>
            <a:ext cx="4788024" cy="35910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078" name="Picture 6" descr="Картинка 22 из 5298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6946" y="3540912"/>
            <a:ext cx="4927054" cy="33170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323528" y="5445224"/>
            <a:ext cx="21602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b="1" i="1" dirty="0" smtClean="0"/>
              <a:t>Бейрут (Ливан)</a:t>
            </a:r>
            <a:endParaRPr lang="ru-RU" b="1" i="1" dirty="0"/>
          </a:p>
        </p:txBody>
      </p:sp>
      <p:sp>
        <p:nvSpPr>
          <p:cNvPr id="7" name="TextBox 6"/>
          <p:cNvSpPr txBox="1"/>
          <p:nvPr/>
        </p:nvSpPr>
        <p:spPr>
          <a:xfrm>
            <a:off x="5039544" y="2924944"/>
            <a:ext cx="363691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b="1" i="1" dirty="0" err="1" smtClean="0"/>
              <a:t>Джидда</a:t>
            </a:r>
            <a:r>
              <a:rPr lang="ru-RU" b="1" i="1" dirty="0" smtClean="0"/>
              <a:t> (Саудовская Аравия</a:t>
            </a:r>
            <a:endParaRPr lang="ru-RU" b="1" i="1" dirty="0"/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Картинка 0 из 1532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7374" y="980728"/>
            <a:ext cx="8182727" cy="547260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835696" y="188640"/>
            <a:ext cx="5174493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40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Арабская деревня</a:t>
            </a:r>
            <a:endParaRPr lang="ru-RU" sz="40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75656" y="0"/>
            <a:ext cx="624683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 smtClean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Крупнейшие города</a:t>
            </a:r>
            <a:endParaRPr lang="ru-RU" sz="4800" b="1" cap="none" spc="0" dirty="0">
              <a:ln w="11430"/>
              <a:solidFill>
                <a:schemeClr val="tx2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050" name="Picture 2" descr="Картинка 55 из 1036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97160" y="2348880"/>
            <a:ext cx="6012160" cy="4509120"/>
          </a:xfrm>
          <a:prstGeom prst="rect">
            <a:avLst/>
          </a:prstGeom>
          <a:noFill/>
          <a:ln>
            <a:solidFill>
              <a:schemeClr val="tx1"/>
            </a:solidFill>
          </a:ln>
          <a:scene3d>
            <a:camera prst="perspectiveContrastingRightFacing"/>
            <a:lightRig rig="threePt" dir="t"/>
          </a:scene3d>
        </p:spPr>
      </p:pic>
      <p:pic>
        <p:nvPicPr>
          <p:cNvPr id="2052" name="Picture 4" descr="http://karabam.ru/wp-content/uploads/2010/12/13174576_thum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764704"/>
            <a:ext cx="6048672" cy="4052611"/>
          </a:xfrm>
          <a:prstGeom prst="rect">
            <a:avLst/>
          </a:prstGeom>
          <a:noFill/>
          <a:ln>
            <a:solidFill>
              <a:schemeClr val="tx1"/>
            </a:solidFill>
          </a:ln>
          <a:scene3d>
            <a:camera prst="perspectiveContrastingLeftFacing"/>
            <a:lightRig rig="threePt" dir="t"/>
          </a:scene3d>
        </p:spPr>
      </p:pic>
      <p:sp>
        <p:nvSpPr>
          <p:cNvPr id="6" name="Прямоугольник 5"/>
          <p:cNvSpPr/>
          <p:nvPr/>
        </p:nvSpPr>
        <p:spPr>
          <a:xfrm>
            <a:off x="0" y="836712"/>
            <a:ext cx="4715778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44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Каир – (Египет)</a:t>
            </a:r>
            <a:endParaRPr lang="ru-RU" sz="44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75656" y="0"/>
            <a:ext cx="624683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 smtClean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Крупнейшие города</a:t>
            </a:r>
            <a:endParaRPr lang="ru-RU" sz="4800" b="1" cap="none" spc="0" dirty="0">
              <a:ln w="11430"/>
              <a:solidFill>
                <a:schemeClr val="tx2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89090" name="Picture 2" descr="http://www.calypso-tr.ru/img/rabat/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08720"/>
            <a:ext cx="5386856" cy="4032448"/>
          </a:xfrm>
          <a:prstGeom prst="rect">
            <a:avLst/>
          </a:prstGeom>
          <a:noFill/>
          <a:ln>
            <a:solidFill>
              <a:schemeClr val="tx1"/>
            </a:solidFill>
          </a:ln>
          <a:scene3d>
            <a:camera prst="perspectiveHeroicExtremeRightFacing"/>
            <a:lightRig rig="threePt" dir="t"/>
          </a:scene3d>
        </p:spPr>
      </p:pic>
      <p:pic>
        <p:nvPicPr>
          <p:cNvPr id="89092" name="Picture 4" descr="http://www.servimg.com/u/f62/15/82/35/77/450px-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0" y="908720"/>
            <a:ext cx="4286250" cy="5715000"/>
          </a:xfrm>
          <a:prstGeom prst="rect">
            <a:avLst/>
          </a:prstGeom>
          <a:noFill/>
          <a:ln>
            <a:solidFill>
              <a:schemeClr val="tx1"/>
            </a:solidFill>
          </a:ln>
          <a:scene3d>
            <a:camera prst="perspectiveHeroicExtremeLeftFacing"/>
            <a:lightRig rig="threePt" dir="t"/>
          </a:scene3d>
        </p:spPr>
      </p:pic>
      <p:sp>
        <p:nvSpPr>
          <p:cNvPr id="8" name="Прямоугольник 7"/>
          <p:cNvSpPr/>
          <p:nvPr/>
        </p:nvSpPr>
        <p:spPr>
          <a:xfrm>
            <a:off x="539552" y="5733256"/>
            <a:ext cx="505138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44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Рабат (Марокко</a:t>
            </a:r>
            <a:r>
              <a:rPr lang="ru-RU" sz="54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)</a:t>
            </a:r>
            <a:endParaRPr lang="ru-RU" sz="54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75656" y="0"/>
            <a:ext cx="624683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 smtClean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Крупнейшие города</a:t>
            </a:r>
            <a:endParaRPr lang="ru-RU" sz="4800" b="1" cap="none" spc="0" dirty="0">
              <a:ln w="11430"/>
              <a:solidFill>
                <a:schemeClr val="tx2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95234" name="Picture 2" descr="Картинка 27 из 10589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908720"/>
            <a:ext cx="5238750" cy="4591051"/>
          </a:xfrm>
          <a:prstGeom prst="rect">
            <a:avLst/>
          </a:prstGeom>
          <a:noFill/>
          <a:ln>
            <a:solidFill>
              <a:schemeClr val="tx1"/>
            </a:solidFill>
          </a:ln>
          <a:scene3d>
            <a:camera prst="perspectiveHeroicExtremeLeftFacing"/>
            <a:lightRig rig="threePt" dir="t"/>
          </a:scene3d>
        </p:spPr>
      </p:pic>
      <p:pic>
        <p:nvPicPr>
          <p:cNvPr id="95236" name="Picture 4" descr="Картинка 17 из 10589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96552" y="1052736"/>
            <a:ext cx="5628117" cy="4221088"/>
          </a:xfrm>
          <a:prstGeom prst="rect">
            <a:avLst/>
          </a:prstGeom>
          <a:noFill/>
          <a:ln>
            <a:solidFill>
              <a:schemeClr val="tx1"/>
            </a:solidFill>
          </a:ln>
          <a:scene3d>
            <a:camera prst="perspectiveHeroicExtremeRightFacing"/>
            <a:lightRig rig="threePt" dir="t"/>
          </a:scene3d>
        </p:spPr>
      </p:pic>
      <p:sp>
        <p:nvSpPr>
          <p:cNvPr id="9" name="Прямоугольник 8"/>
          <p:cNvSpPr/>
          <p:nvPr/>
        </p:nvSpPr>
        <p:spPr>
          <a:xfrm>
            <a:off x="1259632" y="5661248"/>
            <a:ext cx="5976444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40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Тель-Авив (Израиль</a:t>
            </a:r>
            <a:r>
              <a:rPr lang="ru-RU" sz="54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)</a:t>
            </a:r>
            <a:endParaRPr lang="ru-RU" sz="54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75656" y="0"/>
            <a:ext cx="624683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 smtClean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Крупнейшие города</a:t>
            </a:r>
            <a:endParaRPr lang="ru-RU" sz="4800" b="1" cap="none" spc="0" dirty="0">
              <a:ln w="11430"/>
              <a:solidFill>
                <a:schemeClr val="tx2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94210" name="Picture 2" descr="Картинка 1 из 10736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00808"/>
            <a:ext cx="5715000" cy="38576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94212" name="Picture 4" descr="Картинка 19 из 10736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3050" y="1700808"/>
            <a:ext cx="3790950" cy="38884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2699792" y="836712"/>
            <a:ext cx="3567002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4000" b="1" cap="none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Дубай</a:t>
            </a:r>
            <a:r>
              <a:rPr lang="ru-RU" sz="40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(ОАЭ)</a:t>
            </a:r>
            <a:endParaRPr lang="ru-RU" sz="40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75656" y="0"/>
            <a:ext cx="624683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 smtClean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Крупнейшие города</a:t>
            </a:r>
            <a:endParaRPr lang="ru-RU" sz="4800" b="1" cap="none" spc="0" dirty="0">
              <a:ln w="11430"/>
              <a:solidFill>
                <a:schemeClr val="tx2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91138" name="Picture 2" descr="Картинка 55 из 10736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4704"/>
            <a:ext cx="4953000" cy="387667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91140" name="Picture 4" descr="Картинка 24 из 177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3905249"/>
            <a:ext cx="5715000" cy="29527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5076056" y="764704"/>
            <a:ext cx="3567002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4000" b="1" cap="none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Дубай</a:t>
            </a:r>
            <a:r>
              <a:rPr lang="ru-RU" sz="40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(ОАЭ)</a:t>
            </a:r>
            <a:endParaRPr lang="ru-RU" sz="40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75656" y="0"/>
            <a:ext cx="624683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 smtClean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Крупнейшие города</a:t>
            </a:r>
            <a:endParaRPr lang="ru-RU" sz="4800" b="1" cap="none" spc="0" dirty="0">
              <a:ln w="11430"/>
              <a:solidFill>
                <a:schemeClr val="tx2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92162" name="Picture 2" descr="Картинка 47 из 11526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0728"/>
            <a:ext cx="5680258" cy="38164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92164" name="Picture 4" descr="Картинка 119 из 11526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1484784"/>
            <a:ext cx="3657600" cy="44767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179512" y="5085184"/>
            <a:ext cx="4988866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40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Стамбул (Турция)</a:t>
            </a:r>
            <a:endParaRPr lang="ru-RU" sz="40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47983" y="0"/>
            <a:ext cx="3523464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 smtClean="0">
                <a:ln/>
                <a:solidFill>
                  <a:schemeClr val="bg2">
                    <a:lumMod val="25000"/>
                  </a:schemeClr>
                </a:solidFill>
                <a:effectLst/>
              </a:rPr>
              <a:t>Экономика</a:t>
            </a:r>
            <a:endParaRPr lang="ru-RU" sz="4800" b="1" cap="none" spc="0" dirty="0">
              <a:ln/>
              <a:solidFill>
                <a:schemeClr val="bg2">
                  <a:lumMod val="25000"/>
                </a:schemeClr>
              </a:solidFill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1844824"/>
            <a:ext cx="864096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b="1" i="1" dirty="0" smtClean="0"/>
              <a:t>Общемировые экономическое значение региона определяется его колоссальными нефтяными ресурсами.</a:t>
            </a:r>
            <a:endParaRPr lang="ru-RU" b="1" i="1" dirty="0"/>
          </a:p>
        </p:txBody>
      </p:sp>
      <p:pic>
        <p:nvPicPr>
          <p:cNvPr id="93188" name="Picture 4" descr="Картинка 62 из 27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2564904"/>
            <a:ext cx="5184576" cy="38884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93190" name="Picture 6" descr="Картинка 27 из 277"/>
          <p:cNvPicPr>
            <a:picLocks noChangeAspect="1" noChangeArrowheads="1"/>
          </p:cNvPicPr>
          <p:nvPr/>
        </p:nvPicPr>
        <p:blipFill>
          <a:blip r:embed="rId4" cstate="print"/>
          <a:srcRect l="13683" r="11060"/>
          <a:stretch>
            <a:fillRect/>
          </a:stretch>
        </p:blipFill>
        <p:spPr bwMode="auto">
          <a:xfrm>
            <a:off x="1187624" y="692696"/>
            <a:ext cx="971043" cy="1080120"/>
          </a:xfrm>
          <a:prstGeom prst="ellipse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0" y="2852936"/>
            <a:ext cx="3635896" cy="258532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ru-RU" b="1" i="1" dirty="0" smtClean="0"/>
              <a:t> Саудовская Аравия – лидер</a:t>
            </a:r>
          </a:p>
          <a:p>
            <a:pPr>
              <a:buFont typeface="Wingdings" pitchFamily="2" charset="2"/>
              <a:buChar char="§"/>
            </a:pPr>
            <a:r>
              <a:rPr lang="ru-RU" b="1" i="1" dirty="0" smtClean="0"/>
              <a:t> Кувейт </a:t>
            </a:r>
          </a:p>
          <a:p>
            <a:pPr>
              <a:buFont typeface="Wingdings" pitchFamily="2" charset="2"/>
              <a:buChar char="§"/>
            </a:pPr>
            <a:r>
              <a:rPr lang="ru-RU" b="1" i="1" dirty="0" smtClean="0"/>
              <a:t> ОАЭ</a:t>
            </a:r>
          </a:p>
          <a:p>
            <a:pPr>
              <a:buFont typeface="Wingdings" pitchFamily="2" charset="2"/>
              <a:buChar char="§"/>
            </a:pPr>
            <a:r>
              <a:rPr lang="ru-RU" b="1" i="1" dirty="0" smtClean="0"/>
              <a:t> Бахрейн</a:t>
            </a:r>
          </a:p>
          <a:p>
            <a:pPr>
              <a:buFont typeface="Wingdings" pitchFamily="2" charset="2"/>
              <a:buChar char="§"/>
            </a:pPr>
            <a:r>
              <a:rPr lang="ru-RU" b="1" i="1" dirty="0" smtClean="0"/>
              <a:t> Иран</a:t>
            </a:r>
          </a:p>
          <a:p>
            <a:pPr>
              <a:buFont typeface="Wingdings" pitchFamily="2" charset="2"/>
              <a:buChar char="§"/>
            </a:pPr>
            <a:r>
              <a:rPr lang="ru-RU" b="1" i="1" dirty="0" smtClean="0"/>
              <a:t> Ирак</a:t>
            </a:r>
          </a:p>
          <a:p>
            <a:pPr>
              <a:buFont typeface="Wingdings" pitchFamily="2" charset="2"/>
              <a:buChar char="§"/>
            </a:pPr>
            <a:r>
              <a:rPr lang="ru-RU" b="1" i="1" dirty="0" smtClean="0"/>
              <a:t> Алжир</a:t>
            </a:r>
          </a:p>
          <a:p>
            <a:pPr>
              <a:buFont typeface="Wingdings" pitchFamily="2" charset="2"/>
              <a:buChar char="§"/>
            </a:pPr>
            <a:r>
              <a:rPr lang="ru-RU" b="1" i="1" dirty="0" smtClean="0"/>
              <a:t> Ливия</a:t>
            </a:r>
          </a:p>
          <a:p>
            <a:pPr>
              <a:buFont typeface="Wingdings" pitchFamily="2" charset="2"/>
              <a:buChar char="§"/>
            </a:pPr>
            <a:r>
              <a:rPr lang="ru-RU" b="1" i="1" dirty="0" smtClean="0"/>
              <a:t> Египет </a:t>
            </a:r>
            <a:endParaRPr lang="ru-RU" b="1" i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195736" y="1052736"/>
            <a:ext cx="597400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cap="none" spc="0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Нефтяная промышленность</a:t>
            </a:r>
            <a:endParaRPr lang="ru-RU" sz="3200" b="1" cap="none" spc="0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93192" name="Picture 8" descr="http://www.stockrunway.com/wp-content/uploads/2011/07/bio-tech-stock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75656" y="3284984"/>
            <a:ext cx="1944216" cy="194421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47983" y="0"/>
            <a:ext cx="3523464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 smtClean="0">
                <a:ln/>
                <a:solidFill>
                  <a:schemeClr val="bg2">
                    <a:lumMod val="25000"/>
                  </a:schemeClr>
                </a:solidFill>
                <a:effectLst/>
              </a:rPr>
              <a:t>Экономика</a:t>
            </a:r>
            <a:endParaRPr lang="ru-RU" sz="4800" b="1" cap="none" spc="0" dirty="0">
              <a:ln/>
              <a:solidFill>
                <a:schemeClr val="bg2">
                  <a:lumMod val="25000"/>
                </a:schemeClr>
              </a:solidFill>
              <a:effectLst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628800"/>
            <a:ext cx="4427984" cy="286232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b="1" i="1" dirty="0" smtClean="0"/>
              <a:t>Черная металлургия </a:t>
            </a:r>
          </a:p>
          <a:p>
            <a:r>
              <a:rPr lang="ru-RU" b="1" i="1" dirty="0" smtClean="0"/>
              <a:t>представлена производством стали в </a:t>
            </a:r>
          </a:p>
          <a:p>
            <a:pPr>
              <a:buFont typeface="Wingdings" pitchFamily="2" charset="2"/>
              <a:buChar char="§"/>
            </a:pPr>
            <a:r>
              <a:rPr lang="ru-RU" b="1" i="1" dirty="0" smtClean="0"/>
              <a:t>Саудовской Аравии, </a:t>
            </a:r>
          </a:p>
          <a:p>
            <a:pPr>
              <a:buFont typeface="Wingdings" pitchFamily="2" charset="2"/>
              <a:buChar char="§"/>
            </a:pPr>
            <a:r>
              <a:rPr lang="ru-RU" b="1" i="1" dirty="0" smtClean="0"/>
              <a:t>Ираке, </a:t>
            </a:r>
          </a:p>
          <a:p>
            <a:pPr>
              <a:buFont typeface="Wingdings" pitchFamily="2" charset="2"/>
              <a:buChar char="§"/>
            </a:pPr>
            <a:r>
              <a:rPr lang="ru-RU" b="1" i="1" dirty="0" smtClean="0"/>
              <a:t>Катаре, </a:t>
            </a:r>
          </a:p>
          <a:p>
            <a:pPr>
              <a:buFont typeface="Wingdings" pitchFamily="2" charset="2"/>
              <a:buChar char="§"/>
            </a:pPr>
            <a:r>
              <a:rPr lang="ru-RU" b="1" i="1" dirty="0" smtClean="0"/>
              <a:t>Иордании, </a:t>
            </a:r>
          </a:p>
          <a:p>
            <a:pPr>
              <a:buFont typeface="Wingdings" pitchFamily="2" charset="2"/>
              <a:buChar char="§"/>
            </a:pPr>
            <a:r>
              <a:rPr lang="ru-RU" b="1" i="1" dirty="0" smtClean="0"/>
              <a:t>Бахрейне, </a:t>
            </a:r>
          </a:p>
          <a:p>
            <a:pPr>
              <a:buFont typeface="Wingdings" pitchFamily="2" charset="2"/>
              <a:buChar char="§"/>
            </a:pPr>
            <a:r>
              <a:rPr lang="ru-RU" b="1" i="1" dirty="0" smtClean="0"/>
              <a:t>ферросплавов в Саудовской Аравии.</a:t>
            </a:r>
            <a:endParaRPr lang="ru-RU" b="1" i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829977" y="908720"/>
            <a:ext cx="2827890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/>
              </a:rPr>
              <a:t>М</a:t>
            </a:r>
            <a:r>
              <a:rPr lang="ru-RU" sz="3200" b="1" cap="none" spc="0" dirty="0" smtClean="0">
                <a:ln/>
                <a:effectLst/>
              </a:rPr>
              <a:t>еталлургия</a:t>
            </a:r>
            <a:endParaRPr lang="ru-RU" sz="3200" b="1" cap="none" spc="0" dirty="0">
              <a:ln/>
              <a:effectLst/>
            </a:endParaRPr>
          </a:p>
        </p:txBody>
      </p:sp>
      <p:pic>
        <p:nvPicPr>
          <p:cNvPr id="100354" name="Picture 2" descr="Картинка 18 из 59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3313923"/>
            <a:ext cx="5004048" cy="35440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0356" name="Picture 4" descr="Картинка 14 из 59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1052736"/>
            <a:ext cx="3417385" cy="23762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9" name="Прямоугольник 8"/>
          <p:cNvSpPr/>
          <p:nvPr/>
        </p:nvSpPr>
        <p:spPr>
          <a:xfrm>
            <a:off x="179512" y="4725144"/>
            <a:ext cx="4032448" cy="175432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dirty="0" smtClean="0"/>
              <a:t> </a:t>
            </a:r>
            <a:r>
              <a:rPr lang="ru-RU" b="1" i="1" dirty="0" smtClean="0"/>
              <a:t>Цветная металлургия.  В последнее время быстро развиваются алюминиевая (Бахрейн, ОАЭ, Саудовская Аравия) и медная промышленность (Оман).</a:t>
            </a:r>
            <a:endParaRPr lang="ru-RU" b="1" i="1" dirty="0"/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47983" y="0"/>
            <a:ext cx="3523464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 smtClean="0">
                <a:ln/>
                <a:solidFill>
                  <a:schemeClr val="bg2">
                    <a:lumMod val="25000"/>
                  </a:schemeClr>
                </a:solidFill>
                <a:effectLst/>
              </a:rPr>
              <a:t>Экономика</a:t>
            </a:r>
            <a:endParaRPr lang="ru-RU" sz="4800" b="1" cap="none" spc="0" dirty="0">
              <a:ln/>
              <a:solidFill>
                <a:schemeClr val="bg2">
                  <a:lumMod val="25000"/>
                </a:schemeClr>
              </a:solidFill>
              <a:effectLst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95736" y="836712"/>
            <a:ext cx="4321311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cap="none" spc="0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Сельское</a:t>
            </a:r>
            <a:r>
              <a:rPr lang="ru-RU" sz="32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3200" b="1" cap="none" spc="0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хозяйство</a:t>
            </a:r>
            <a:endParaRPr lang="ru-RU" sz="3200" b="1" cap="none" spc="0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1556792"/>
            <a:ext cx="8280920" cy="258532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fontAlgn="base"/>
            <a:r>
              <a:rPr lang="ru-RU" b="1" i="1" dirty="0" smtClean="0"/>
              <a:t>Страны Юго-Западной Азии относятся к аграрным странам мира, за исключением Израиля, Кипра, Турции. Поэтому ведущей отраслью экономики многих стран Юго-Западной Азии является сельское хозяйство.</a:t>
            </a:r>
          </a:p>
          <a:p>
            <a:pPr fontAlgn="base"/>
            <a:r>
              <a:rPr lang="ru-RU" b="1" i="1" dirty="0" smtClean="0"/>
              <a:t>Сельское хозяйство стран Юго-Западной Азии имеет две отрасли:</a:t>
            </a:r>
          </a:p>
          <a:p>
            <a:pPr fontAlgn="base"/>
            <a:r>
              <a:rPr lang="ru-RU" b="1" i="1" dirty="0" smtClean="0"/>
              <a:t>растениеводство — выращивание пшеницы, ячменя, кукурузы, сои, рапса, хлопка, табака, овощей, субтропических фруктов;</a:t>
            </a:r>
          </a:p>
          <a:p>
            <a:pPr fontAlgn="base"/>
            <a:r>
              <a:rPr lang="ru-RU" b="1" i="1" dirty="0" smtClean="0"/>
              <a:t>животноводство - разведение ангорских коз, овец, верблюдов, ослов, лошадей.</a:t>
            </a:r>
            <a:endParaRPr lang="ru-RU" b="1" i="1" dirty="0"/>
          </a:p>
        </p:txBody>
      </p:sp>
      <p:pic>
        <p:nvPicPr>
          <p:cNvPr id="98306" name="Picture 2" descr="Картинка 30 из 27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304256" cy="1508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8308" name="Picture 4" descr="Картинка 67 из 272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221088"/>
            <a:ext cx="2304256" cy="14813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98310" name="Picture 6" descr="Картинка 1 из 133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1760" y="4221088"/>
            <a:ext cx="1523489" cy="21702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98314" name="Picture 10" descr="Картинка 25 из 296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28184" y="3933056"/>
            <a:ext cx="2592288" cy="25922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98316" name="Picture 12" descr="Картинка 1 из 10400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27776" y="0"/>
            <a:ext cx="2016224" cy="15121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8318" name="Picture 14" descr="Картинка 26 из 12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67944" y="4221088"/>
            <a:ext cx="2016224" cy="15121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47983" y="0"/>
            <a:ext cx="3523464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 smtClean="0">
                <a:ln/>
                <a:solidFill>
                  <a:schemeClr val="bg2">
                    <a:lumMod val="25000"/>
                  </a:schemeClr>
                </a:solidFill>
                <a:effectLst/>
              </a:rPr>
              <a:t>Экономика</a:t>
            </a:r>
            <a:endParaRPr lang="ru-RU" sz="4800" b="1" cap="none" spc="0" dirty="0">
              <a:ln/>
              <a:solidFill>
                <a:schemeClr val="bg2">
                  <a:lumMod val="25000"/>
                </a:schemeClr>
              </a:solidFill>
              <a:effectLst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484784"/>
            <a:ext cx="8496944" cy="230832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b="1" i="1" dirty="0" smtClean="0"/>
              <a:t>Страны региона имеют благоприятные предпосылки для развития рекреационной области экономики. В большинстве из них есть уникальные естественные условия - горные ландшафты и целебные источники, курорты побережья Черного, Средиземного, и Красного морей; исторические и культурные памятки </a:t>
            </a:r>
            <a:r>
              <a:rPr lang="ru-RU" b="1" i="1" dirty="0" err="1" smtClean="0"/>
              <a:t>трехтысячелетней</a:t>
            </a:r>
            <a:r>
              <a:rPr lang="ru-RU" b="1" i="1" dirty="0" smtClean="0"/>
              <a:t> истории. Интересный для туристов экзотический образ жизни в оазисах, горах, а также современная экзотика богатых «золотых княжеств» Персидского залива.</a:t>
            </a:r>
            <a:endParaRPr lang="ru-RU" b="1" i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4005064"/>
            <a:ext cx="8064896" cy="92333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b="1" i="1" dirty="0" smtClean="0"/>
              <a:t>Основные центры туризма: Иерусалим, Хайфа в Израиле; Эгейское и Средиземное побережье Турции, Стамбул, Измир, </a:t>
            </a:r>
            <a:r>
              <a:rPr lang="ru-RU" b="1" i="1" dirty="0" err="1" smtClean="0"/>
              <a:t>Анталия</a:t>
            </a:r>
            <a:r>
              <a:rPr lang="ru-RU" b="1" i="1" dirty="0" smtClean="0"/>
              <a:t>, руины Трои, Эфеса и </a:t>
            </a:r>
            <a:r>
              <a:rPr lang="ru-RU" b="1" i="1" dirty="0" err="1" smtClean="0"/>
              <a:t>Милета</a:t>
            </a:r>
            <a:r>
              <a:rPr lang="ru-RU" b="1" i="1" dirty="0" smtClean="0"/>
              <a:t> </a:t>
            </a:r>
            <a:r>
              <a:rPr lang="ru-RU" b="1" i="1" dirty="0" err="1" smtClean="0"/>
              <a:t>и</a:t>
            </a:r>
            <a:r>
              <a:rPr lang="ru-RU" b="1" i="1" dirty="0" smtClean="0"/>
              <a:t> т.п.</a:t>
            </a:r>
            <a:endParaRPr lang="ru-RU" b="1" i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301642" y="836712"/>
            <a:ext cx="4239109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Рекреация и туризм</a:t>
            </a:r>
            <a:endParaRPr lang="ru-RU" sz="3200" b="1" cap="none" spc="0" dirty="0">
              <a:ln w="50800"/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pic>
        <p:nvPicPr>
          <p:cNvPr id="99330" name="Picture 2" descr="Картинка 18 из 3947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136654"/>
            <a:ext cx="2295128" cy="17213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99332" name="Picture 4" descr="Картинка 25 из 3947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5129808"/>
            <a:ext cx="2304256" cy="17281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99334" name="Picture 6" descr="http://img2.story.travel.mail.ru/story/367840/36782907/lb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192" y="5158771"/>
            <a:ext cx="2664296" cy="16992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99336" name="Picture 8" descr="Картинка 3 из 2894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0"/>
            <a:ext cx="1440160" cy="14401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99338" name="Picture 10" descr="Картинка 13 из 2894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13410" y="1"/>
            <a:ext cx="1907061" cy="14847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Картинка 2 из 629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96752"/>
            <a:ext cx="5715000" cy="381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3428" name="Picture 4" descr="http://www.bochkavpechatleniy.com/data/photo/29737/4da3ae61cf5ad650f8a083d6764595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2171270"/>
            <a:ext cx="4067944" cy="46867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3347864" y="1268760"/>
            <a:ext cx="1883913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905"/>
                <a:solidFill>
                  <a:schemeClr val="tx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Иерусалим</a:t>
            </a:r>
            <a:endParaRPr lang="ru-RU" sz="2400" b="1" cap="none" spc="0" dirty="0">
              <a:ln w="1905"/>
              <a:solidFill>
                <a:schemeClr val="tx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652120" y="2420888"/>
            <a:ext cx="1287532" cy="4616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24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Хайфа</a:t>
            </a:r>
            <a:endParaRPr lang="ru-RU" sz="24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635896" y="0"/>
            <a:ext cx="2145139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905"/>
                <a:solidFill>
                  <a:schemeClr val="tx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Израиль</a:t>
            </a:r>
            <a:endParaRPr lang="ru-RU" sz="3600" b="1" cap="none" spc="0" dirty="0">
              <a:ln w="1905"/>
              <a:solidFill>
                <a:schemeClr val="tx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7" name="Rectangle 7"/>
          <p:cNvSpPr>
            <a:spLocks noChangeArrowheads="1"/>
          </p:cNvSpPr>
          <p:nvPr/>
        </p:nvSpPr>
        <p:spPr bwMode="auto">
          <a:xfrm>
            <a:off x="0" y="5780782"/>
            <a:ext cx="9144000" cy="107721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Город Эфес находится в районе города </a:t>
            </a:r>
            <a:r>
              <a:rPr kumimoji="0" lang="ru-RU" sz="16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Сельчук</a:t>
            </a: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, на холме </a:t>
            </a:r>
            <a:r>
              <a:rPr kumimoji="0" lang="ru-RU" sz="16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Аясулук</a:t>
            </a: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. Основан был этот город около шести тысяч лет назад. </a:t>
            </a:r>
            <a:endParaRPr kumimoji="0" lang="ru-RU" sz="16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При Древнем Риме город Эфес был самым крупным портовым городом, и в то же самое время столицей азиатской части империи. </a:t>
            </a:r>
            <a:endParaRPr kumimoji="0" lang="ru-RU" sz="16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409" name="Picture 9" descr="Эфес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0"/>
            <a:ext cx="7620000" cy="5715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5292080" y="0"/>
            <a:ext cx="311521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cap="none" spc="0" dirty="0" smtClean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Эфес (Турция)</a:t>
            </a:r>
            <a:endParaRPr lang="ru-RU" sz="3200" b="1" cap="none" spc="0" dirty="0">
              <a:ln w="11430"/>
              <a:solidFill>
                <a:schemeClr val="tx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Картинка 41 из 9274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88640"/>
            <a:ext cx="7620000" cy="5715000"/>
          </a:xfrm>
          <a:prstGeom prst="rect">
            <a:avLst/>
          </a:prstGeom>
          <a:noFill/>
        </p:spPr>
      </p:pic>
      <p:sp>
        <p:nvSpPr>
          <p:cNvPr id="104449" name="Rectangle 1"/>
          <p:cNvSpPr>
            <a:spLocks noChangeArrowheads="1"/>
          </p:cNvSpPr>
          <p:nvPr/>
        </p:nvSpPr>
        <p:spPr bwMode="auto">
          <a:xfrm>
            <a:off x="251520" y="5942402"/>
            <a:ext cx="8892480" cy="830997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Памуккале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 - в переводе означает "Хлопковый замок". Термальные источники находящиеся на вулканическом плато. Одно из самых популярных мест в Турции среди туристов со всего мира.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15616" y="404664"/>
            <a:ext cx="3701013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err="1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Памуккале</a:t>
            </a:r>
            <a:r>
              <a:rPr lang="ru-RU" sz="2800" b="1" cap="none" spc="0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(Турция)</a:t>
            </a:r>
            <a:endParaRPr lang="ru-RU" sz="2800" b="1" cap="none" spc="0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Картинка 16 из 248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980728"/>
            <a:ext cx="9219075" cy="55446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1932976" y="0"/>
            <a:ext cx="5278048" cy="83099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2400" b="1" i="1" dirty="0" smtClean="0"/>
              <a:t>Иордания, Петра, город в скале.</a:t>
            </a:r>
          </a:p>
          <a:p>
            <a:r>
              <a:rPr lang="ru-RU" sz="2400" b="1" i="1" dirty="0" smtClean="0"/>
              <a:t> Музей под открытым небом </a:t>
            </a:r>
            <a:endParaRPr lang="ru-RU" sz="2400" b="1" i="1" dirty="0"/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14156" y="0"/>
            <a:ext cx="3391121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 smtClean="0">
                <a:ln/>
                <a:solidFill>
                  <a:schemeClr val="bg2">
                    <a:lumMod val="25000"/>
                  </a:schemeClr>
                </a:solidFill>
                <a:effectLst/>
              </a:rPr>
              <a:t>Транспорт</a:t>
            </a:r>
            <a:endParaRPr lang="ru-RU" sz="4800" b="1" cap="none" spc="0" dirty="0">
              <a:ln/>
              <a:solidFill>
                <a:schemeClr val="bg2">
                  <a:lumMod val="25000"/>
                </a:schemeClr>
              </a:solidFill>
              <a:effectLst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836712"/>
            <a:ext cx="8568952" cy="147732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b="1" i="1" dirty="0" smtClean="0"/>
              <a:t>Интенсивное развитие современные виды транспорта приобрели с началом активной нефтедобычи во многих странах региона. Железнодорожная сеть общей протяжностью 26 689 км сосредоточена в северо-западной части, в прибрежных районах Средиземноморья, Турции, Иране.</a:t>
            </a:r>
            <a:endParaRPr lang="ru-RU" b="1" i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2348880"/>
            <a:ext cx="8568952" cy="258532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b="1" i="1" dirty="0" smtClean="0"/>
              <a:t>Через территорию региона проложено </a:t>
            </a:r>
            <a:r>
              <a:rPr lang="ru-RU" b="1" i="1" dirty="0" err="1" smtClean="0"/>
              <a:t>Трансаравийское</a:t>
            </a:r>
            <a:r>
              <a:rPr lang="ru-RU" b="1" i="1" dirty="0" smtClean="0"/>
              <a:t> шоссе. Важное значение имеет морской транспорт. Во всех странах в последние десятилетия построены современные порты и доки, где обслуживают нефтяные танкеры, пассажирские лайнеры и суда. Наибольший в регионе флот - на Кипре («страна удобного флага»), насчитывает 2753 судов. Собственные флоты имеют Турция, Иран, Ирак (танкерный флот ), Кувейт, Бахрейн (годовой грузовой оборот - 1,5 млн. т.), «Саудовская национальная компания морских перевозок» имеет 21 судно для транспортирования нефтепродуктов. </a:t>
            </a:r>
            <a:endParaRPr lang="ru-RU" b="1" i="1" dirty="0"/>
          </a:p>
        </p:txBody>
      </p:sp>
      <p:pic>
        <p:nvPicPr>
          <p:cNvPr id="97282" name="Picture 2" descr="Картинка 33 из 10368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4869161"/>
            <a:ext cx="2429806" cy="19268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97284" name="Picture 4" descr="Картинка 1 из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5085184"/>
            <a:ext cx="2495550" cy="15335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97286" name="Picture 6" descr="http://im5-tub-ru.yandex.net/i?id=323625996-27-7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5085184"/>
            <a:ext cx="2016224" cy="16129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14156" y="0"/>
            <a:ext cx="3391121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 smtClean="0">
                <a:ln/>
                <a:solidFill>
                  <a:schemeClr val="bg2">
                    <a:lumMod val="25000"/>
                  </a:schemeClr>
                </a:solidFill>
                <a:effectLst/>
              </a:rPr>
              <a:t>Транспорт</a:t>
            </a:r>
            <a:endParaRPr lang="ru-RU" sz="4800" b="1" cap="none" spc="0" dirty="0">
              <a:ln/>
              <a:solidFill>
                <a:schemeClr val="bg2">
                  <a:lumMod val="25000"/>
                </a:schemeClr>
              </a:soli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124744"/>
            <a:ext cx="8640960" cy="92333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b="1" i="1" dirty="0" smtClean="0"/>
              <a:t>Через регион проходят два важных международных морских пути: из Средиземного моря в Индийский океан Суэцким каналом и из Черного в Средиземное море проливами Босфор и </a:t>
            </a:r>
            <a:r>
              <a:rPr lang="ru-RU" b="1" i="1" dirty="0" err="1" smtClean="0"/>
              <a:t>Дарданелла</a:t>
            </a:r>
            <a:r>
              <a:rPr lang="ru-RU" b="1" i="1" dirty="0" smtClean="0"/>
              <a:t>.</a:t>
            </a:r>
            <a:endParaRPr lang="ru-RU" b="1" i="1" dirty="0"/>
          </a:p>
        </p:txBody>
      </p:sp>
      <p:pic>
        <p:nvPicPr>
          <p:cNvPr id="90114" name="Picture 2" descr="Картинка 11 из 1115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5021796"/>
            <a:ext cx="2448272" cy="18362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90116" name="Picture 4" descr="Картинка 2 из 1115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276872"/>
            <a:ext cx="4286250" cy="381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90118" name="Picture 6" descr="Картинка 9 из 1115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2276872"/>
            <a:ext cx="3024336" cy="30243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img-fotki.yandex.ru/get/5818/47241314.1/0_681ff_9cc9a862_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0"/>
            <a:ext cx="6984776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20">
  <a:themeElements>
    <a:clrScheme name="Korea03">
      <a:dk1>
        <a:srgbClr val="000000"/>
      </a:dk1>
      <a:lt1>
        <a:srgbClr val="FFFFFF"/>
      </a:lt1>
      <a:dk2>
        <a:srgbClr val="0362B9"/>
      </a:dk2>
      <a:lt2>
        <a:srgbClr val="BCE7FA"/>
      </a:lt2>
      <a:accent1>
        <a:srgbClr val="3DB5DB"/>
      </a:accent1>
      <a:accent2>
        <a:srgbClr val="DF9B29"/>
      </a:accent2>
      <a:accent3>
        <a:srgbClr val="6699FF"/>
      </a:accent3>
      <a:accent4>
        <a:srgbClr val="D361AA"/>
      </a:accent4>
      <a:accent5>
        <a:srgbClr val="A3D75D"/>
      </a:accent5>
      <a:accent6>
        <a:srgbClr val="D36161"/>
      </a:accent6>
      <a:hlink>
        <a:srgbClr val="FF9933"/>
      </a:hlink>
      <a:folHlink>
        <a:srgbClr val="FF3399"/>
      </a:folHlink>
    </a:clrScheme>
    <a:fontScheme name="Korea03">
      <a:majorFont>
        <a:latin typeface="Corbel"/>
        <a:ea typeface=""/>
        <a:cs typeface=""/>
        <a:font script="Jpan" typeface="HG創英角ｺﾞｼｯｸUB"/>
        <a:font script="Hang" typeface="맑은 고딕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w Cen MT"/>
        <a:ea typeface=""/>
        <a:cs typeface=""/>
        <a:font script="Jpan" typeface="HGｺﾞｼｯｸE"/>
        <a:font script="Hang" typeface="휴먼모음T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Korea03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hade val="100000"/>
                <a:satMod val="115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rgbClr val="000000">
                <a:alpha val="48000"/>
              </a:srgbClr>
            </a:outerShdw>
          </a:effectLst>
        </a:effectStyle>
        <a:effectStyle>
          <a:effectLst>
            <a:outerShdw blurRad="57150" dist="38100" dir="5400000" algn="ctr" rotWithShape="0">
              <a:srgbClr val="000000">
                <a:alpha val="48000"/>
              </a:srgbClr>
            </a:outerShdw>
          </a:effectLst>
        </a:effectStyle>
        <a:effectStyle>
          <a:effectLst>
            <a:outerShdw blurRad="57150" dist="3810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ild_s_animat">
  <a:themeElements>
    <a:clrScheme name="Default Design 1">
      <a:dk1>
        <a:srgbClr val="000000"/>
      </a:dk1>
      <a:lt1>
        <a:srgbClr val="BBEAA8"/>
      </a:lt1>
      <a:dk2>
        <a:srgbClr val="063C60"/>
      </a:dk2>
      <a:lt2>
        <a:srgbClr val="FFFFFF"/>
      </a:lt2>
      <a:accent1>
        <a:srgbClr val="5598CF"/>
      </a:accent1>
      <a:accent2>
        <a:srgbClr val="AAD955"/>
      </a:accent2>
      <a:accent3>
        <a:srgbClr val="DAF3D1"/>
      </a:accent3>
      <a:accent4>
        <a:srgbClr val="000000"/>
      </a:accent4>
      <a:accent5>
        <a:srgbClr val="B4CAE4"/>
      </a:accent5>
      <a:accent6>
        <a:srgbClr val="9AC44C"/>
      </a:accent6>
      <a:hlink>
        <a:srgbClr val="C7AA6F"/>
      </a:hlink>
      <a:folHlink>
        <a:srgbClr val="9E65B7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BBEAA8"/>
        </a:lt1>
        <a:dk2>
          <a:srgbClr val="063C60"/>
        </a:dk2>
        <a:lt2>
          <a:srgbClr val="FFFFFF"/>
        </a:lt2>
        <a:accent1>
          <a:srgbClr val="5598CF"/>
        </a:accent1>
        <a:accent2>
          <a:srgbClr val="AAD955"/>
        </a:accent2>
        <a:accent3>
          <a:srgbClr val="DAF3D1"/>
        </a:accent3>
        <a:accent4>
          <a:srgbClr val="000000"/>
        </a:accent4>
        <a:accent5>
          <a:srgbClr val="B4CAE4"/>
        </a:accent5>
        <a:accent6>
          <a:srgbClr val="9AC44C"/>
        </a:accent6>
        <a:hlink>
          <a:srgbClr val="C7AA6F"/>
        </a:hlink>
        <a:folHlink>
          <a:srgbClr val="9E65B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6EDA8"/>
        </a:lt1>
        <a:dk2>
          <a:srgbClr val="006600"/>
        </a:dk2>
        <a:lt2>
          <a:srgbClr val="FFFFFF"/>
        </a:lt2>
        <a:accent1>
          <a:srgbClr val="73C95B"/>
        </a:accent1>
        <a:accent2>
          <a:srgbClr val="F7C037"/>
        </a:accent2>
        <a:accent3>
          <a:srgbClr val="FAF4D1"/>
        </a:accent3>
        <a:accent4>
          <a:srgbClr val="000000"/>
        </a:accent4>
        <a:accent5>
          <a:srgbClr val="BCE1B5"/>
        </a:accent5>
        <a:accent6>
          <a:srgbClr val="E0AE31"/>
        </a:accent6>
        <a:hlink>
          <a:srgbClr val="2393CB"/>
        </a:hlink>
        <a:folHlink>
          <a:srgbClr val="CB057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CE6AE"/>
        </a:lt1>
        <a:dk2>
          <a:srgbClr val="800000"/>
        </a:dk2>
        <a:lt2>
          <a:srgbClr val="FFFFFF"/>
        </a:lt2>
        <a:accent1>
          <a:srgbClr val="F66C2E"/>
        </a:accent1>
        <a:accent2>
          <a:srgbClr val="F9DE3D"/>
        </a:accent2>
        <a:accent3>
          <a:srgbClr val="FDF0D3"/>
        </a:accent3>
        <a:accent4>
          <a:srgbClr val="000000"/>
        </a:accent4>
        <a:accent5>
          <a:srgbClr val="FABAAD"/>
        </a:accent5>
        <a:accent6>
          <a:srgbClr val="E2C936"/>
        </a:accent6>
        <a:hlink>
          <a:srgbClr val="6CCA85"/>
        </a:hlink>
        <a:folHlink>
          <a:srgbClr val="DCA44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general_light">
  <a:themeElements>
    <a:clrScheme name="Default Design 3">
      <a:dk1>
        <a:srgbClr val="000000"/>
      </a:dk1>
      <a:lt1>
        <a:srgbClr val="FEE9DE"/>
      </a:lt1>
      <a:dk2>
        <a:srgbClr val="000066"/>
      </a:dk2>
      <a:lt2>
        <a:srgbClr val="808080"/>
      </a:lt2>
      <a:accent1>
        <a:srgbClr val="5CB1FE"/>
      </a:accent1>
      <a:accent2>
        <a:srgbClr val="FF7575"/>
      </a:accent2>
      <a:accent3>
        <a:srgbClr val="FEF2EC"/>
      </a:accent3>
      <a:accent4>
        <a:srgbClr val="000000"/>
      </a:accent4>
      <a:accent5>
        <a:srgbClr val="B5D5FE"/>
      </a:accent5>
      <a:accent6>
        <a:srgbClr val="E76969"/>
      </a:accent6>
      <a:hlink>
        <a:srgbClr val="FFC319"/>
      </a:hlink>
      <a:folHlink>
        <a:srgbClr val="A8D02A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DF58D"/>
        </a:lt1>
        <a:dk2>
          <a:srgbClr val="CC3300"/>
        </a:dk2>
        <a:lt2>
          <a:srgbClr val="808080"/>
        </a:lt2>
        <a:accent1>
          <a:srgbClr val="FF6161"/>
        </a:accent1>
        <a:accent2>
          <a:srgbClr val="FFC319"/>
        </a:accent2>
        <a:accent3>
          <a:srgbClr val="FEF9C5"/>
        </a:accent3>
        <a:accent4>
          <a:srgbClr val="000000"/>
        </a:accent4>
        <a:accent5>
          <a:srgbClr val="FFB7B7"/>
        </a:accent5>
        <a:accent6>
          <a:srgbClr val="E7B016"/>
        </a:accent6>
        <a:hlink>
          <a:srgbClr val="A8D02A"/>
        </a:hlink>
        <a:folHlink>
          <a:srgbClr val="5CB1F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E1F4D8"/>
        </a:lt1>
        <a:dk2>
          <a:srgbClr val="003366"/>
        </a:dk2>
        <a:lt2>
          <a:srgbClr val="808080"/>
        </a:lt2>
        <a:accent1>
          <a:srgbClr val="FFC319"/>
        </a:accent1>
        <a:accent2>
          <a:srgbClr val="A8D02A"/>
        </a:accent2>
        <a:accent3>
          <a:srgbClr val="EEF8E9"/>
        </a:accent3>
        <a:accent4>
          <a:srgbClr val="000000"/>
        </a:accent4>
        <a:accent5>
          <a:srgbClr val="FFDEAB"/>
        </a:accent5>
        <a:accent6>
          <a:srgbClr val="98BC25"/>
        </a:accent6>
        <a:hlink>
          <a:srgbClr val="5CB1FE"/>
        </a:hlink>
        <a:folHlink>
          <a:srgbClr val="FF616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EE9DE"/>
        </a:lt1>
        <a:dk2>
          <a:srgbClr val="000066"/>
        </a:dk2>
        <a:lt2>
          <a:srgbClr val="808080"/>
        </a:lt2>
        <a:accent1>
          <a:srgbClr val="5CB1FE"/>
        </a:accent1>
        <a:accent2>
          <a:srgbClr val="FF7575"/>
        </a:accent2>
        <a:accent3>
          <a:srgbClr val="FEF2EC"/>
        </a:accent3>
        <a:accent4>
          <a:srgbClr val="000000"/>
        </a:accent4>
        <a:accent5>
          <a:srgbClr val="B5D5FE"/>
        </a:accent5>
        <a:accent6>
          <a:srgbClr val="E76969"/>
        </a:accent6>
        <a:hlink>
          <a:srgbClr val="FFC319"/>
        </a:hlink>
        <a:folHlink>
          <a:srgbClr val="A8D02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Child_s_animat">
  <a:themeElements>
    <a:clrScheme name="Default Design 1">
      <a:dk1>
        <a:srgbClr val="000000"/>
      </a:dk1>
      <a:lt1>
        <a:srgbClr val="BBEAA8"/>
      </a:lt1>
      <a:dk2>
        <a:srgbClr val="063C60"/>
      </a:dk2>
      <a:lt2>
        <a:srgbClr val="FFFFFF"/>
      </a:lt2>
      <a:accent1>
        <a:srgbClr val="5598CF"/>
      </a:accent1>
      <a:accent2>
        <a:srgbClr val="AAD955"/>
      </a:accent2>
      <a:accent3>
        <a:srgbClr val="DAF3D1"/>
      </a:accent3>
      <a:accent4>
        <a:srgbClr val="000000"/>
      </a:accent4>
      <a:accent5>
        <a:srgbClr val="B4CAE4"/>
      </a:accent5>
      <a:accent6>
        <a:srgbClr val="9AC44C"/>
      </a:accent6>
      <a:hlink>
        <a:srgbClr val="C7AA6F"/>
      </a:hlink>
      <a:folHlink>
        <a:srgbClr val="9E65B7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BBEAA8"/>
        </a:lt1>
        <a:dk2>
          <a:srgbClr val="063C60"/>
        </a:dk2>
        <a:lt2>
          <a:srgbClr val="FFFFFF"/>
        </a:lt2>
        <a:accent1>
          <a:srgbClr val="5598CF"/>
        </a:accent1>
        <a:accent2>
          <a:srgbClr val="AAD955"/>
        </a:accent2>
        <a:accent3>
          <a:srgbClr val="DAF3D1"/>
        </a:accent3>
        <a:accent4>
          <a:srgbClr val="000000"/>
        </a:accent4>
        <a:accent5>
          <a:srgbClr val="B4CAE4"/>
        </a:accent5>
        <a:accent6>
          <a:srgbClr val="9AC44C"/>
        </a:accent6>
        <a:hlink>
          <a:srgbClr val="C7AA6F"/>
        </a:hlink>
        <a:folHlink>
          <a:srgbClr val="9E65B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6EDA8"/>
        </a:lt1>
        <a:dk2>
          <a:srgbClr val="006600"/>
        </a:dk2>
        <a:lt2>
          <a:srgbClr val="FFFFFF"/>
        </a:lt2>
        <a:accent1>
          <a:srgbClr val="73C95B"/>
        </a:accent1>
        <a:accent2>
          <a:srgbClr val="F7C037"/>
        </a:accent2>
        <a:accent3>
          <a:srgbClr val="FAF4D1"/>
        </a:accent3>
        <a:accent4>
          <a:srgbClr val="000000"/>
        </a:accent4>
        <a:accent5>
          <a:srgbClr val="BCE1B5"/>
        </a:accent5>
        <a:accent6>
          <a:srgbClr val="E0AE31"/>
        </a:accent6>
        <a:hlink>
          <a:srgbClr val="2393CB"/>
        </a:hlink>
        <a:folHlink>
          <a:srgbClr val="CB057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CE6AE"/>
        </a:lt1>
        <a:dk2>
          <a:srgbClr val="800000"/>
        </a:dk2>
        <a:lt2>
          <a:srgbClr val="FFFFFF"/>
        </a:lt2>
        <a:accent1>
          <a:srgbClr val="F66C2E"/>
        </a:accent1>
        <a:accent2>
          <a:srgbClr val="F9DE3D"/>
        </a:accent2>
        <a:accent3>
          <a:srgbClr val="FDF0D3"/>
        </a:accent3>
        <a:accent4>
          <a:srgbClr val="000000"/>
        </a:accent4>
        <a:accent5>
          <a:srgbClr val="FABAAD"/>
        </a:accent5>
        <a:accent6>
          <a:srgbClr val="E2C936"/>
        </a:accent6>
        <a:hlink>
          <a:srgbClr val="6CCA85"/>
        </a:hlink>
        <a:folHlink>
          <a:srgbClr val="DCA44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Health_light">
  <a:themeElements>
    <a:clrScheme name="s2 3">
      <a:dk1>
        <a:srgbClr val="000000"/>
      </a:dk1>
      <a:lt1>
        <a:srgbClr val="FFFFFF"/>
      </a:lt1>
      <a:dk2>
        <a:srgbClr val="C889CD"/>
      </a:dk2>
      <a:lt2>
        <a:srgbClr val="DED9CC"/>
      </a:lt2>
      <a:accent1>
        <a:srgbClr val="72AFD8"/>
      </a:accent1>
      <a:accent2>
        <a:srgbClr val="80CAB1"/>
      </a:accent2>
      <a:accent3>
        <a:srgbClr val="FFFFFF"/>
      </a:accent3>
      <a:accent4>
        <a:srgbClr val="000000"/>
      </a:accent4>
      <a:accent5>
        <a:srgbClr val="BCD4E9"/>
      </a:accent5>
      <a:accent6>
        <a:srgbClr val="73B7A0"/>
      </a:accent6>
      <a:hlink>
        <a:srgbClr val="E1995D"/>
      </a:hlink>
      <a:folHlink>
        <a:srgbClr val="E58790"/>
      </a:folHlink>
    </a:clrScheme>
    <a:fontScheme name="s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2 1">
        <a:dk1>
          <a:srgbClr val="000000"/>
        </a:dk1>
        <a:lt1>
          <a:srgbClr val="FFFFFF"/>
        </a:lt1>
        <a:dk2>
          <a:srgbClr val="5EB2B6"/>
        </a:dk2>
        <a:lt2>
          <a:srgbClr val="DED9CC"/>
        </a:lt2>
        <a:accent1>
          <a:srgbClr val="9FD56D"/>
        </a:accent1>
        <a:accent2>
          <a:srgbClr val="F4BC72"/>
        </a:accent2>
        <a:accent3>
          <a:srgbClr val="FFFFFF"/>
        </a:accent3>
        <a:accent4>
          <a:srgbClr val="000000"/>
        </a:accent4>
        <a:accent5>
          <a:srgbClr val="CDE7BA"/>
        </a:accent5>
        <a:accent6>
          <a:srgbClr val="DDAA67"/>
        </a:accent6>
        <a:hlink>
          <a:srgbClr val="F18FAB"/>
        </a:hlink>
        <a:folHlink>
          <a:srgbClr val="84A3E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2 2">
        <a:dk1>
          <a:srgbClr val="000000"/>
        </a:dk1>
        <a:lt1>
          <a:srgbClr val="FFFFFF"/>
        </a:lt1>
        <a:dk2>
          <a:srgbClr val="EA9148"/>
        </a:dk2>
        <a:lt2>
          <a:srgbClr val="DED9CC"/>
        </a:lt2>
        <a:accent1>
          <a:srgbClr val="E878C8"/>
        </a:accent1>
        <a:accent2>
          <a:srgbClr val="7DD7E9"/>
        </a:accent2>
        <a:accent3>
          <a:srgbClr val="FFFFFF"/>
        </a:accent3>
        <a:accent4>
          <a:srgbClr val="000000"/>
        </a:accent4>
        <a:accent5>
          <a:srgbClr val="F2BEE0"/>
        </a:accent5>
        <a:accent6>
          <a:srgbClr val="71C3D3"/>
        </a:accent6>
        <a:hlink>
          <a:srgbClr val="98E8B3"/>
        </a:hlink>
        <a:folHlink>
          <a:srgbClr val="E6C6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2 3">
        <a:dk1>
          <a:srgbClr val="000000"/>
        </a:dk1>
        <a:lt1>
          <a:srgbClr val="FFFFFF"/>
        </a:lt1>
        <a:dk2>
          <a:srgbClr val="C889CD"/>
        </a:dk2>
        <a:lt2>
          <a:srgbClr val="DED9CC"/>
        </a:lt2>
        <a:accent1>
          <a:srgbClr val="72AFD8"/>
        </a:accent1>
        <a:accent2>
          <a:srgbClr val="80CAB1"/>
        </a:accent2>
        <a:accent3>
          <a:srgbClr val="FFFFFF"/>
        </a:accent3>
        <a:accent4>
          <a:srgbClr val="000000"/>
        </a:accent4>
        <a:accent5>
          <a:srgbClr val="BCD4E9"/>
        </a:accent5>
        <a:accent6>
          <a:srgbClr val="73B7A0"/>
        </a:accent6>
        <a:hlink>
          <a:srgbClr val="E1995D"/>
        </a:hlink>
        <a:folHlink>
          <a:srgbClr val="E5879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Тема20</Template>
  <TotalTime>540</TotalTime>
  <Words>795</Words>
  <Application>Microsoft Office PowerPoint</Application>
  <PresentationFormat>Экран (4:3)</PresentationFormat>
  <Paragraphs>106</Paragraphs>
  <Slides>28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28</vt:i4>
      </vt:variant>
    </vt:vector>
  </HeadingPairs>
  <TitlesOfParts>
    <vt:vector size="33" baseType="lpstr">
      <vt:lpstr>Тема20</vt:lpstr>
      <vt:lpstr>Child_s_animat</vt:lpstr>
      <vt:lpstr>1_general_light</vt:lpstr>
      <vt:lpstr>2_Child_s_animat</vt:lpstr>
      <vt:lpstr>Health_light</vt:lpstr>
      <vt:lpstr>Юго-Западная Азия и Северная Африка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Юго-Западная Азия и Северная Африка</dc:title>
  <dc:creator>user</dc:creator>
  <cp:lastModifiedBy>Ученик)</cp:lastModifiedBy>
  <cp:revision>13</cp:revision>
  <dcterms:created xsi:type="dcterms:W3CDTF">2012-04-16T12:34:15Z</dcterms:created>
  <dcterms:modified xsi:type="dcterms:W3CDTF">2021-02-24T12:29:30Z</dcterms:modified>
</cp:coreProperties>
</file>