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57" r:id="rId4"/>
    <p:sldId id="266" r:id="rId5"/>
    <p:sldId id="259" r:id="rId6"/>
    <p:sldId id="258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D576E68-589C-48B2-8B87-EB102B8C8CF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85F6140-AD24-4DE7-8EDA-5EF15B39D0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D576E68-589C-48B2-8B87-EB102B8C8CF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85F6140-AD24-4DE7-8EDA-5EF15B39D0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D576E68-589C-48B2-8B87-EB102B8C8CF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85F6140-AD24-4DE7-8EDA-5EF15B39D0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76E68-589C-48B2-8B87-EB102B8C8CF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6140-AD24-4DE7-8EDA-5EF15B39D0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76E68-589C-48B2-8B87-EB102B8C8CF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6140-AD24-4DE7-8EDA-5EF15B39D0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D576E68-589C-48B2-8B87-EB102B8C8CF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85F6140-AD24-4DE7-8EDA-5EF15B39D0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76E68-589C-48B2-8B87-EB102B8C8CF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6140-AD24-4DE7-8EDA-5EF15B39D0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D576E68-589C-48B2-8B87-EB102B8C8CF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85F6140-AD24-4DE7-8EDA-5EF15B39D0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D576E68-589C-48B2-8B87-EB102B8C8CF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85F6140-AD24-4DE7-8EDA-5EF15B39D0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76E68-589C-48B2-8B87-EB102B8C8CF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6140-AD24-4DE7-8EDA-5EF15B39D0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76E68-589C-48B2-8B87-EB102B8C8CF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6140-AD24-4DE7-8EDA-5EF15B39D0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D576E68-589C-48B2-8B87-EB102B8C8CF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85F6140-AD24-4DE7-8EDA-5EF15B39D0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0%BE%D0%B7%D0%B4%D1%83%D1%85" TargetMode="External"/><Relationship Id="rId2" Type="http://schemas.openxmlformats.org/officeDocument/2006/relationships/hyperlink" Target="https://ru.wikipedia.org/wiki/%D0%9A%D0%BB%D0%B8%D0%BC%D0%B0%D1%8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hyperlink" Target="https://ru.wikipedia.org/wiki/%D0%90%D1%82%D0%BC%D0%BE%D1%81%D1%84%D0%B5%D1%80%D0%BD%D1%8B%D0%B5_%D0%BE%D1%81%D0%B0%D0%B4%D0%BA%D0%B8" TargetMode="External"/><Relationship Id="rId4" Type="http://schemas.openxmlformats.org/officeDocument/2006/relationships/hyperlink" Target="https://ru.wikipedia.org/w/index.php?title=%D0%A1%D1%83%D1%82%D0%BE%D1%87%D0%BD%D1%8B%D0%B5_%D0%BA%D0%BE%D0%BB%D0%B5%D0%B1%D0%B0%D0%BD%D0%B8%D1%8F&amp;action=edit&amp;redlink=1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8136904" cy="4248472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ДРЕВНОСТИ ДО НАШИХ ДНЕЙ.</a:t>
            </a:r>
            <a:br>
              <a:rPr lang="ru-RU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СОВРЕМЕННОЕ ОСВОЕНИЕ ПЛАНЕТЫ.</a:t>
            </a:r>
            <a:endParaRPr lang="ru-RU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 Актуальность географической науки. Почему надо знать географию прошлого.</a:t>
            </a:r>
          </a:p>
          <a:p>
            <a:pPr>
              <a:buNone/>
            </a:pPr>
            <a:r>
              <a:rPr lang="ru-RU" dirty="0" smtClean="0"/>
              <a:t>2.   Методы географических исследований.</a:t>
            </a:r>
          </a:p>
          <a:p>
            <a:pPr>
              <a:buNone/>
            </a:pPr>
            <a:r>
              <a:rPr lang="ru-RU" dirty="0" smtClean="0"/>
              <a:t>3. Этапы освоения человеком планеты:</a:t>
            </a:r>
          </a:p>
          <a:p>
            <a:pPr>
              <a:buFontTx/>
              <a:buChar char="-"/>
            </a:pPr>
            <a:r>
              <a:rPr lang="ru-RU" dirty="0" smtClean="0"/>
              <a:t>начало освоения</a:t>
            </a:r>
          </a:p>
          <a:p>
            <a:pPr>
              <a:buFontTx/>
              <a:buChar char="-"/>
            </a:pPr>
            <a:r>
              <a:rPr lang="ru-RU" dirty="0" smtClean="0"/>
              <a:t>современное освоение</a:t>
            </a:r>
          </a:p>
          <a:p>
            <a:pPr>
              <a:buNone/>
            </a:pPr>
            <a:r>
              <a:rPr lang="ru-RU" dirty="0" smtClean="0"/>
              <a:t>4. Причины необжитых территорий человеком.</a:t>
            </a:r>
          </a:p>
          <a:p>
            <a:pPr>
              <a:buNone/>
            </a:pPr>
            <a:r>
              <a:rPr lang="ru-RU" dirty="0" smtClean="0"/>
              <a:t>5.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 устремляется человек, вооружённый достижениями НТР?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От естественных ландшафтов – 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культурным.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Почему надо знать географию прошлого?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8640960" cy="5141168"/>
          </a:xfrm>
        </p:spPr>
        <p:txBody>
          <a:bodyPr/>
          <a:lstStyle/>
          <a:p>
            <a:endParaRPr lang="ru-RU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точки зрения               под углом зрения</a:t>
            </a:r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истории природы        эволюции человечества</a:t>
            </a:r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МЕТОДЫ ИЗУЧЕНИЯ: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1.Описательный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2.Картографический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3.Геохимический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4.Геофизический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5.Генетический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Вывод: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стр.4,6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619672" y="1484784"/>
            <a:ext cx="1512168" cy="57606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076056" y="1412776"/>
            <a:ext cx="1512168" cy="64807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ser\Desktop\1365194252_zemlya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3861048"/>
            <a:ext cx="2674268" cy="28045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9144000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59632" y="0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Этапы освоения человеком планеты.               Начало.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9807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СОВРЕМЕННОЕ ОСВОЕНИЕ ПЛАНЕТЫ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908720"/>
            <a:ext cx="8424936" cy="556523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1.Что такое ойкумена? 2.Чем обусловлено расширение границ ойкумены?</a:t>
            </a:r>
          </a:p>
          <a:p>
            <a:pPr>
              <a:buNone/>
            </a:pP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User\Desktop\img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700808"/>
            <a:ext cx="8856984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467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ПРИЧИНЫ НЕОБЖИТЫХ ЧЕЛОВЕКОМ ТЕРРИТОРИЙ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764704"/>
            <a:ext cx="8784976" cy="570924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1.Недостаток солнечного тепла</a:t>
            </a:r>
          </a:p>
          <a:p>
            <a:pPr>
              <a:buNone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2.Многолетняя мерзлота</a:t>
            </a:r>
          </a:p>
          <a:p>
            <a:pPr>
              <a:buNone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3.Заболоченность</a:t>
            </a:r>
          </a:p>
          <a:p>
            <a:pPr>
              <a:buNone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4.Аридность климата (сухой 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tooltip="Климат"/>
              </a:rPr>
              <a:t>климат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высокими температурами 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 tooltip="Воздух"/>
              </a:rPr>
              <a:t>воздуха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испытывающими большие 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 tooltip="Суточные колебания (страница отсутствует)"/>
              </a:rPr>
              <a:t>суточные колебания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 малым количеством атмосферных 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tooltip="Атмосферные осадки"/>
              </a:rPr>
              <a:t>осадков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(100—150 мм/год) или полным их отсутствием.) </a:t>
            </a:r>
          </a:p>
          <a:p>
            <a:pPr>
              <a:buNone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5.Гористость</a:t>
            </a:r>
          </a:p>
          <a:p>
            <a:pPr>
              <a:buNone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6.Повышенная </a:t>
            </a:r>
          </a:p>
          <a:p>
            <a:pPr>
              <a:buNone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сейсмичность.  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User\Desktop\3effb3f2144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3968" y="3933056"/>
            <a:ext cx="4536504" cy="2924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0527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Куда устремляется человек, вооружённый достижениями НТР?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980728"/>
            <a:ext cx="8424936" cy="5493224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1.Пустынные и полупустынные районы Африки, Азии, Австралии.</a:t>
            </a:r>
          </a:p>
          <a:p>
            <a:pPr>
              <a:buNone/>
            </a:pP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C:\Users\User\Desktop\684470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8424936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88640"/>
            <a:ext cx="8568952" cy="6285312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2.Арктические и субарктические районы</a:t>
            </a:r>
          </a:p>
          <a:p>
            <a:pPr>
              <a:buNone/>
            </a:pP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8568952" cy="542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332656"/>
            <a:ext cx="8568952" cy="6141296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3.Предгорные и горные районы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C:\Users\User\Desktop\predgore_2560x1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8352928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88640"/>
            <a:ext cx="8424936" cy="6285312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4.Саванны и влажные тропические леса</a:t>
            </a:r>
          </a:p>
          <a:p>
            <a:pPr>
              <a:buNone/>
            </a:pP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C:\Users\User\Desktop\0_9f0f_5b61506d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20688"/>
            <a:ext cx="5112568" cy="3024336"/>
          </a:xfrm>
          <a:prstGeom prst="rect">
            <a:avLst/>
          </a:prstGeom>
          <a:noFill/>
        </p:spPr>
      </p:pic>
      <p:pic>
        <p:nvPicPr>
          <p:cNvPr id="7171" name="Picture 3" descr="C:\Users\User\Desktop\0b0d46df0e736929da1553c3935ea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780928"/>
            <a:ext cx="5567660" cy="3933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332656"/>
            <a:ext cx="8640960" cy="6141296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5.Пространства Мирового океана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C:\Users\User\Desktop\12687301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8856984" cy="5832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467600" cy="108012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От естественных ландшафтов – </a:t>
            </a:r>
            <a:b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культурным.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196752"/>
            <a:ext cx="8496944" cy="527720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Ландшафт -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участок земной поверхности, в пределах которого рельеф, климат, воды, почвы, растительность и животный мир тесно взаимосвязаны и находятся в сложном взаимодействии.</a:t>
            </a:r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Стр. 10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естественный ландшафт?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антропогенный ландшафт?</a:t>
            </a:r>
          </a:p>
          <a:p>
            <a:pPr>
              <a:buNone/>
            </a:pP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культурный ландшафт? 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Д/З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§1-2, определения.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87</TotalTime>
  <Words>257</Words>
  <Application>Microsoft Office PowerPoint</Application>
  <PresentationFormat>Экран (4:3)</PresentationFormat>
  <Paragraphs>49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Эркер</vt:lpstr>
      <vt:lpstr>ОТ ДРЕВНОСТИ ДО НАШИХ ДНЕЙ. СОВРЕМЕННОЕ ОСВОЕНИЕ ПЛАНЕТЫ.</vt:lpstr>
      <vt:lpstr>План урока:</vt:lpstr>
      <vt:lpstr>1. Почему надо знать географию прошлого?</vt:lpstr>
      <vt:lpstr>Слайд 4</vt:lpstr>
      <vt:lpstr> СОВРЕМЕННОЕ ОСВОЕНИЕ ПЛАНЕТЫ</vt:lpstr>
      <vt:lpstr>4. ПРИЧИНЫ НЕОБЖИТЫХ ЧЕЛОВЕКОМ ТЕРРИТОРИЙ</vt:lpstr>
      <vt:lpstr>5. Куда устремляется человек, вооружённый достижениями НТР?</vt:lpstr>
      <vt:lpstr>Слайд 8</vt:lpstr>
      <vt:lpstr>Слайд 9</vt:lpstr>
      <vt:lpstr>Слайд 10</vt:lpstr>
      <vt:lpstr>Слайд 11</vt:lpstr>
      <vt:lpstr>6. От естественных ландшафтов –  к культурным.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 ДРЕВНОСТИ ДО НАШИХ ДНЕЙ</dc:title>
  <dc:creator>User</dc:creator>
  <cp:lastModifiedBy>Учитель</cp:lastModifiedBy>
  <cp:revision>12</cp:revision>
  <dcterms:created xsi:type="dcterms:W3CDTF">2014-09-09T06:06:24Z</dcterms:created>
  <dcterms:modified xsi:type="dcterms:W3CDTF">2019-09-05T05:41:49Z</dcterms:modified>
</cp:coreProperties>
</file>