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9" r:id="rId4"/>
    <p:sldId id="305" r:id="rId5"/>
    <p:sldId id="315" r:id="rId6"/>
    <p:sldId id="269" r:id="rId7"/>
    <p:sldId id="314" r:id="rId8"/>
    <p:sldId id="271" r:id="rId9"/>
    <p:sldId id="272" r:id="rId10"/>
    <p:sldId id="313" r:id="rId11"/>
    <p:sldId id="277" r:id="rId12"/>
    <p:sldId id="278" r:id="rId13"/>
    <p:sldId id="303" r:id="rId14"/>
    <p:sldId id="297" r:id="rId15"/>
    <p:sldId id="301" r:id="rId16"/>
    <p:sldId id="31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nedoma.ru/news/glc/92480.html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timag82.livejournal.com/77434.html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2" Type="http://schemas.openxmlformats.org/officeDocument/2006/relationships/hyperlink" Target="http://artnow.ru/ru/gallery/2/19421/picture/0/467772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alleryofartists.ru/index.php?categoryID=151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://gallery.crimea.ua/ru/preview2.php?p=240&amp;n=240085" TargetMode="External"/><Relationship Id="rId9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900igr.net/kartinki/biologija/Prirodnye-kompleksy-Severnogo-Kavkaza/034-Luchshe-gor-Mogut-byt-Tolko-gory-Na-kotorykh-Eschjo-ne-byval-Vladimir.html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izhevsk.avtonom.org/2010/07/01/save_kavkaz_nature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avantyra.ru/2011/12/03/%D0%B2%D1%8B%D1%81%D0%BE%D1%86%D0%BA%D0%B8%D0%B9-%D1%81%D0%BF%D0%B0%D1%81%D0%B8%D0%B1%D0%BE-%D1%87%D1%82%D0%BE-%D0%B6%D0%B8%D0%B2%D0%BE%D0%B9%E2%80%A6-%D1%82%D1%80%D0%B5%D0%B9%D0%BB%D0%B5%D1%80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ramvoda.ru/img/001/ph0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0"/>
            <a:ext cx="4572000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Тебе, Кавказ, суровый царь земли,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Я снова посвящаю стих небрежный.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 сына, ты его благослови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 осени вершиной белоснежной.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Ещё ребенком, чуждый и любви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 дум честолюбивых, я беспечно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Бродил в твоих ущельях, — грозный, вечный,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Угрюмый великан, меня носил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Ты бережно, как пестун, юных сил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Хранитель верный, и мечтою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Я страстно обнимал тебя порою.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 hidden="1"/>
          <p:cNvSpPr>
            <a:spLocks noChangeArrowheads="1"/>
          </p:cNvSpPr>
          <p:nvPr/>
        </p:nvSpPr>
        <p:spPr bwMode="auto">
          <a:xfrm>
            <a:off x="0" y="1"/>
            <a:ext cx="9144000" cy="255454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«Северный Кавказ. Экономико-географическое положение, природные условия и ресурсы района».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yuga.ru/media/elbrus_b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463355"/>
            <a:ext cx="8229600" cy="2108520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«Северный Кавказ. </a:t>
            </a:r>
            <a:br>
              <a:rPr lang="ru-RU" sz="4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Экономико - географическое положение, природные условия и ресурсы района».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www.scompasom.ru/kav/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428604"/>
            <a:ext cx="864396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Цель урока: 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оценить  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экономико – географическое положение Северного Кавказа , выявить особенности природных условий и природных ресурсов района, и выяснить 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под влиянием каких факторов сформировались  рекреационные, природные условия и ресурсы Европейского Юга.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78" name="Picture 2" descr="H:\555006_SMALL_0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86182" y="221455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1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00298" y="342900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2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57752" y="407194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3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71802" y="414338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4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43372" y="47863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5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72066" y="514351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6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15008" y="542926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7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15074" y="542926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8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43702" y="514351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9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572396" y="578645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10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:\555006_SMALL_0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3059832" y="2231286"/>
            <a:ext cx="19077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Ростовская область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1835696" y="3331731"/>
            <a:ext cx="19797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Краснодарский край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4211960" y="3835787"/>
            <a:ext cx="20517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Ставропольский край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2699792" y="4293096"/>
            <a:ext cx="15476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Адыгея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3642784" y="4802670"/>
            <a:ext cx="12319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Карачаево-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Черкессия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4716016" y="5013176"/>
            <a:ext cx="16196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Кабардино -Балкария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5364088" y="5337503"/>
            <a:ext cx="15476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Северная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Осетия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5724128" y="5157192"/>
            <a:ext cx="11156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Ингушетия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6563892" y="5342439"/>
            <a:ext cx="8393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Чечня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7024156" y="5800328"/>
            <a:ext cx="14481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Дагестан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323528" y="5301208"/>
            <a:ext cx="25132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Черное море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 rot="3007301">
            <a:off x="7524328" y="4149080"/>
            <a:ext cx="20382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Каспийское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море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81" name="Rectangle 13"/>
          <p:cNvSpPr>
            <a:spLocks noChangeArrowheads="1"/>
          </p:cNvSpPr>
          <p:nvPr/>
        </p:nvSpPr>
        <p:spPr bwMode="auto">
          <a:xfrm>
            <a:off x="131842" y="3182199"/>
            <a:ext cx="16891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Азовское море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79912" y="18448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771800" y="31409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364088" y="44371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987824" y="40050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4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211960" y="45811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5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580112" y="48691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6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24128" y="58052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7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300192" y="55892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8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804248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9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596336" y="537321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10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357290" y="428604"/>
          <a:ext cx="6929485" cy="5981318"/>
        </p:xfrm>
        <a:graphic>
          <a:graphicData uri="http://schemas.openxmlformats.org/drawingml/2006/table">
            <a:tbl>
              <a:tblPr/>
              <a:tblGrid>
                <a:gridCol w="2309587"/>
                <a:gridCol w="2309587"/>
                <a:gridCol w="2310311"/>
              </a:tblGrid>
              <a:tr h="64294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Состав района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8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Область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Край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Республика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1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746" name="Picture 2" descr="http://images-partners.google.com/images?q=tbn:ANd9GcRQ2QDxpV5-OIQEP3NKDeHrDea2eWaj2UT-0On6byv-LWy8zvuKL_KMLw:http://rpg.lv/sites/default/files/images/12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356"/>
            <a:ext cx="1143000" cy="981076"/>
          </a:xfrm>
          <a:prstGeom prst="rect">
            <a:avLst/>
          </a:prstGeom>
          <a:noFill/>
        </p:spPr>
      </p:pic>
      <p:pic>
        <p:nvPicPr>
          <p:cNvPr id="31750" name="Picture 6" descr="http://images-partners.google.com/images?q=tbn:ANd9GcQShfYfdH5yMpXviqN0obD3Mk2CIHuibCowJt9XJyofcK5n68EFZR_RacM:http://www.mirgeografii.ru/wp-content/uploads/2011/04/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8"/>
            <a:ext cx="1133475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50082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357290" y="428605"/>
          <a:ext cx="6929485" cy="6433535"/>
        </p:xfrm>
        <a:graphic>
          <a:graphicData uri="http://schemas.openxmlformats.org/drawingml/2006/table">
            <a:tbl>
              <a:tblPr/>
              <a:tblGrid>
                <a:gridCol w="2309587"/>
                <a:gridCol w="2309587"/>
                <a:gridCol w="2310311"/>
              </a:tblGrid>
              <a:tr h="29546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Состав района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72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Область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Край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Республика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9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Ростовская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Краснодарский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Ставропольский 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Адыгея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Карачаево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–Черкесия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Кабардино – Балкария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Северная Осетия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Ингушетия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Чечня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Дагестан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22" name="Picture 2" descr="http://images-partners.google.com/images?q=tbn:ANd9GcRCETzKTfQkVX_0oE-si6VNiCV4dVIyYRZwbYwpvLdkxAhGf8e1RzlycvU:http://licey7.minusa.ru/sites/default/files/news_pictures/bbbbb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71810"/>
            <a:ext cx="1238250" cy="112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728287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район граничит с другими государствами, значит он имеет ………….. Положение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 сравнению с другими районами относительно сторон горизонта этот район является…….?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Какие природные рубежи имеет район ?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Транспортное положение.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Богат ли район природными ресурсами? Какими?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sanellada.ru/wp-content/images/Anap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www.nedoma.ru/upload/iblock/3ae/3aee050248978094a5d4cf75d0efae1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603042"/>
            <a:ext cx="9144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 Я и раньше бывал в горах, видел отчасти Баварские Альпы, горы в Колорадо и многих других местах, но никогда я не чувствовал себя таким беспомощным на Земле… Кавказские горы… выглядят в своём неприступном великолепии отдельным миром. Зубцы и башни, сёдла и минареты, всё это из снега, и мы, чужестранцы, начинаем теперь понимать то, что Пушкин, Лермонтов и Толстой написали под первым впечатлением от этого мистического великолепия».</a:t>
            </a:r>
            <a:endParaRPr kumimoji="0" lang="ru-RU" sz="32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29454" y="6286520"/>
            <a:ext cx="1485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Кнут Гамсун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artnow.ru/img/548000/54881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4143404" cy="2857520"/>
          </a:xfrm>
          <a:prstGeom prst="rect">
            <a:avLst/>
          </a:prstGeom>
          <a:noFill/>
        </p:spPr>
      </p:pic>
      <p:pic>
        <p:nvPicPr>
          <p:cNvPr id="29700" name="Picture 4" descr="http://gallery.crimea.ua/ru/images/big/24008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214290"/>
            <a:ext cx="4143404" cy="2857520"/>
          </a:xfrm>
          <a:prstGeom prst="rect">
            <a:avLst/>
          </a:prstGeom>
          <a:noFill/>
        </p:spPr>
      </p:pic>
      <p:pic>
        <p:nvPicPr>
          <p:cNvPr id="29702" name="Picture 6" descr="http://www.galleryofartists.ru/products_pictures/DSCN2826_Kavkaz-B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3214686"/>
            <a:ext cx="4143404" cy="3500462"/>
          </a:xfrm>
          <a:prstGeom prst="rect">
            <a:avLst/>
          </a:prstGeom>
          <a:noFill/>
        </p:spPr>
      </p:pic>
      <p:pic>
        <p:nvPicPr>
          <p:cNvPr id="29704" name="Picture 8" descr="http://img-fotki.yandex.ru/get/6200/81807755.58/0_6bfcd_a8c50fd5_orig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3214686"/>
            <a:ext cx="4143404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900igr.net/datas/biologija/Prirodnye-kompleksy-Severnogo-Kavkaza/0015-015-Luchshe-gor-Mogut-byt-Tolko-gory-Na-kotorykh-Eschjo-ne-byval-Vladimi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izhevsk.avtonom.org/wp-content/uploads/2010/07/d0bad0b0d0b2d0bad0b0d0b7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http://avantyra.ru/wp-content/uploads/2011/12/%D0%92%D1%8B%D1%81%D0%BE%D1%86%D0%BA%D0%B8%D0%B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7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img13.nnm.ru/5/a/d/4/6/aaa3fa1f1557f62f46a698375e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1268760"/>
            <a:ext cx="84969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28, 29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smtClean="0">
                <a:latin typeface="Times New Roman" pitchFamily="18" charset="0"/>
                <a:cs typeface="Times New Roman" pitchFamily="18" charset="0"/>
              </a:rPr>
              <a:t>учебника вопросы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185</Words>
  <Application>Microsoft Office PowerPoint</Application>
  <PresentationFormat>Экран (4:3)</PresentationFormat>
  <Paragraphs>99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 «Северный Кавказ.  Экономико - географическое положение, природные условия и ресурсы района».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«Северный Кавказ. Эко-географическое положениеоном, природные условия и ресурсы района».  </dc:title>
  <dc:creator>НАСТЮША</dc:creator>
  <cp:lastModifiedBy>Учитель</cp:lastModifiedBy>
  <cp:revision>137</cp:revision>
  <dcterms:created xsi:type="dcterms:W3CDTF">2012-04-02T07:25:10Z</dcterms:created>
  <dcterms:modified xsi:type="dcterms:W3CDTF">2019-02-15T04:37:26Z</dcterms:modified>
</cp:coreProperties>
</file>