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1" d="100"/>
          <a:sy n="41" d="100"/>
        </p:scale>
        <p:origin x="-1308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1CDA2340-EE59-4FF2-A8E7-8CFDA0A50F3E}" type="datetimeFigureOut">
              <a:rPr lang="ru-RU" smtClean="0"/>
              <a:pPr/>
              <a:t>22.02.2021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853165E7-9F50-4A8D-8FE3-D378ED8DBA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DA2340-EE59-4FF2-A8E7-8CFDA0A50F3E}" type="datetimeFigureOut">
              <a:rPr lang="ru-RU" smtClean="0"/>
              <a:pPr/>
              <a:t>22.02.2021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53165E7-9F50-4A8D-8FE3-D378ED8DBA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CDA2340-EE59-4FF2-A8E7-8CFDA0A50F3E}" type="datetimeFigureOut">
              <a:rPr lang="ru-RU" smtClean="0"/>
              <a:pPr/>
              <a:t>22.02.2021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853165E7-9F50-4A8D-8FE3-D378ED8DBA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DA2340-EE59-4FF2-A8E7-8CFDA0A50F3E}" type="datetimeFigureOut">
              <a:rPr lang="ru-RU" smtClean="0"/>
              <a:pPr/>
              <a:t>22.02.2021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53165E7-9F50-4A8D-8FE3-D378ED8DBA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DA2340-EE59-4FF2-A8E7-8CFDA0A50F3E}" type="datetimeFigureOut">
              <a:rPr lang="ru-RU" smtClean="0"/>
              <a:pPr/>
              <a:t>22.02.2021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53165E7-9F50-4A8D-8FE3-D378ED8DBA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DA2340-EE59-4FF2-A8E7-8CFDA0A50F3E}" type="datetimeFigureOut">
              <a:rPr lang="ru-RU" smtClean="0"/>
              <a:pPr/>
              <a:t>22.02.2021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53165E7-9F50-4A8D-8FE3-D378ED8DBA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CDA2340-EE59-4FF2-A8E7-8CFDA0A50F3E}" type="datetimeFigureOut">
              <a:rPr lang="ru-RU" smtClean="0"/>
              <a:pPr/>
              <a:t>22.02.2021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53165E7-9F50-4A8D-8FE3-D378ED8DBA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DA2340-EE59-4FF2-A8E7-8CFDA0A50F3E}" type="datetimeFigureOut">
              <a:rPr lang="ru-RU" smtClean="0"/>
              <a:pPr/>
              <a:t>22.02.2021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53165E7-9F50-4A8D-8FE3-D378ED8DBA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DA2340-EE59-4FF2-A8E7-8CFDA0A50F3E}" type="datetimeFigureOut">
              <a:rPr lang="ru-RU" smtClean="0"/>
              <a:pPr/>
              <a:t>22.02.2021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53165E7-9F50-4A8D-8FE3-D378ED8DBA7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DA2340-EE59-4FF2-A8E7-8CFDA0A50F3E}" type="datetimeFigureOut">
              <a:rPr lang="ru-RU" smtClean="0"/>
              <a:pPr/>
              <a:t>22.02.2021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53165E7-9F50-4A8D-8FE3-D378ED8DBA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1CDA2340-EE59-4FF2-A8E7-8CFDA0A50F3E}" type="datetimeFigureOut">
              <a:rPr lang="ru-RU" smtClean="0"/>
              <a:pPr/>
              <a:t>22.02.2021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53165E7-9F50-4A8D-8FE3-D378ED8DBA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1CDA2340-EE59-4FF2-A8E7-8CFDA0A50F3E}" type="datetimeFigureOut">
              <a:rPr lang="ru-RU" smtClean="0"/>
              <a:pPr/>
              <a:t>22.02.2021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853165E7-9F50-4A8D-8FE3-D378ED8DBA7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ru-RU" sz="2000" dirty="0" smtClean="0"/>
              <a:t>Тренажёр </a:t>
            </a:r>
            <a:br>
              <a:rPr lang="ru-RU" sz="2000" dirty="0" smtClean="0"/>
            </a:br>
            <a:r>
              <a:rPr lang="ru-RU" sz="2000" dirty="0" smtClean="0"/>
              <a:t>по русскому языку</a:t>
            </a:r>
            <a:br>
              <a:rPr lang="ru-RU" sz="2000" dirty="0" smtClean="0"/>
            </a:br>
            <a:r>
              <a:rPr lang="ru-RU" sz="2000" dirty="0" smtClean="0"/>
              <a:t> по теме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«</a:t>
            </a:r>
            <a:r>
              <a:rPr lang="ru-RU" sz="4000" dirty="0" smtClean="0"/>
              <a:t>Парные </a:t>
            </a:r>
            <a:br>
              <a:rPr lang="ru-RU" sz="4000" dirty="0" smtClean="0"/>
            </a:br>
            <a:r>
              <a:rPr lang="ru-RU" sz="4000" dirty="0" smtClean="0"/>
              <a:t>согласные в корне слова»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2532342"/>
          </a:xfrm>
        </p:spPr>
        <p:txBody>
          <a:bodyPr>
            <a:normAutofit/>
          </a:bodyPr>
          <a:lstStyle/>
          <a:p>
            <a:r>
              <a:rPr lang="ru-RU" dirty="0" smtClean="0"/>
              <a:t>Учитель: Здорова Т.В.</a:t>
            </a:r>
          </a:p>
          <a:p>
            <a:r>
              <a:rPr lang="ru-RU" dirty="0" smtClean="0"/>
              <a:t>МБОУ СОШ №1</a:t>
            </a:r>
          </a:p>
          <a:p>
            <a:r>
              <a:rPr lang="ru-RU" dirty="0" err="1" smtClean="0"/>
              <a:t>ст.Ольгинской</a:t>
            </a:r>
            <a:endParaRPr lang="ru-RU" dirty="0" smtClean="0"/>
          </a:p>
          <a:p>
            <a:r>
              <a:rPr lang="ru-RU" dirty="0" err="1" smtClean="0"/>
              <a:t>Аксайского</a:t>
            </a:r>
            <a:r>
              <a:rPr lang="ru-RU" dirty="0" smtClean="0"/>
              <a:t> района</a:t>
            </a:r>
          </a:p>
          <a:p>
            <a:r>
              <a:rPr lang="ru-RU" dirty="0" smtClean="0"/>
              <a:t>Ростовской области</a:t>
            </a:r>
          </a:p>
          <a:p>
            <a:pPr algn="ct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14348" y="1000108"/>
            <a:ext cx="2223686" cy="52629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err="1" smtClean="0"/>
              <a:t>зу_</a:t>
            </a:r>
            <a:endParaRPr lang="ru-RU" sz="4800" b="1" dirty="0" smtClean="0"/>
          </a:p>
          <a:p>
            <a:r>
              <a:rPr lang="ru-RU" sz="4800" b="1" dirty="0" err="1" smtClean="0"/>
              <a:t>су_</a:t>
            </a:r>
            <a:endParaRPr lang="ru-RU" sz="4800" b="1" dirty="0" smtClean="0"/>
          </a:p>
          <a:p>
            <a:r>
              <a:rPr lang="ru-RU" sz="4800" b="1" dirty="0" err="1" smtClean="0"/>
              <a:t>гри_</a:t>
            </a:r>
            <a:endParaRPr lang="ru-RU" sz="4800" b="1" dirty="0" smtClean="0"/>
          </a:p>
          <a:p>
            <a:r>
              <a:rPr lang="ru-RU" sz="4800" b="1" dirty="0" err="1" smtClean="0"/>
              <a:t>хле_</a:t>
            </a:r>
            <a:endParaRPr lang="ru-RU" sz="4800" b="1" dirty="0" smtClean="0"/>
          </a:p>
          <a:p>
            <a:r>
              <a:rPr lang="ru-RU" sz="4800" b="1" dirty="0" err="1" smtClean="0"/>
              <a:t>ду_</a:t>
            </a:r>
            <a:endParaRPr lang="ru-RU" sz="4800" b="1" dirty="0" smtClean="0"/>
          </a:p>
          <a:p>
            <a:r>
              <a:rPr lang="ru-RU" sz="4800" b="1" dirty="0" err="1" smtClean="0"/>
              <a:t>стол_</a:t>
            </a:r>
            <a:endParaRPr lang="ru-RU" sz="4800" b="1" dirty="0" smtClean="0"/>
          </a:p>
          <a:p>
            <a:r>
              <a:rPr lang="ru-RU" sz="4800" b="1" dirty="0" err="1" smtClean="0"/>
              <a:t>ястре_</a:t>
            </a:r>
            <a:endParaRPr lang="ru-RU" sz="4800" b="1" dirty="0"/>
          </a:p>
        </p:txBody>
      </p:sp>
      <p:sp>
        <p:nvSpPr>
          <p:cNvPr id="3" name="Управляющая кнопка: справка 2">
            <a:hlinkClick r:id="" action="ppaction://noaction" highlightClick="1"/>
          </p:cNvPr>
          <p:cNvSpPr/>
          <p:nvPr/>
        </p:nvSpPr>
        <p:spPr>
          <a:xfrm>
            <a:off x="6000760" y="1500174"/>
            <a:ext cx="1042416" cy="1042416"/>
          </a:xfrm>
          <a:prstGeom prst="actionButtonHel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Прямая со стрелкой 5"/>
          <p:cNvCxnSpPr>
            <a:stCxn id="3" idx="1"/>
          </p:cNvCxnSpPr>
          <p:nvPr/>
        </p:nvCxnSpPr>
        <p:spPr>
          <a:xfrm rot="5400000">
            <a:off x="5996754" y="2546596"/>
            <a:ext cx="529220" cy="5212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>
            <a:stCxn id="3" idx="1"/>
          </p:cNvCxnSpPr>
          <p:nvPr/>
        </p:nvCxnSpPr>
        <p:spPr>
          <a:xfrm rot="16200000" flipH="1">
            <a:off x="6496820" y="2567738"/>
            <a:ext cx="529220" cy="4789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715008" y="3071810"/>
            <a:ext cx="2857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/>
              <a:t>б</a:t>
            </a:r>
            <a:endParaRPr lang="ru-RU" sz="48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6786578" y="3000372"/>
            <a:ext cx="7580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/>
              <a:t>п</a:t>
            </a:r>
            <a:endParaRPr lang="ru-RU" sz="48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357290" y="1000108"/>
            <a:ext cx="7580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б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357290" y="1714488"/>
            <a:ext cx="8294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>
                <a:solidFill>
                  <a:srgbClr val="FF0000"/>
                </a:solidFill>
              </a:rPr>
              <a:t>п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714480" y="2500306"/>
            <a:ext cx="6866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б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785918" y="3214686"/>
            <a:ext cx="6866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б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428728" y="4000504"/>
            <a:ext cx="7580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б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000232" y="4643446"/>
            <a:ext cx="7580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б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357422" y="5429264"/>
            <a:ext cx="8294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б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8662" y="785794"/>
            <a:ext cx="1957587" cy="60016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err="1" smtClean="0"/>
              <a:t>шар_</a:t>
            </a:r>
            <a:endParaRPr lang="ru-RU" sz="4800" b="1" dirty="0" smtClean="0"/>
          </a:p>
          <a:p>
            <a:r>
              <a:rPr lang="ru-RU" sz="4800" b="1" dirty="0" err="1" smtClean="0"/>
              <a:t>рука_</a:t>
            </a:r>
            <a:endParaRPr lang="ru-RU" sz="4800" b="1" dirty="0" smtClean="0"/>
          </a:p>
          <a:p>
            <a:r>
              <a:rPr lang="ru-RU" sz="4800" b="1" dirty="0" err="1" smtClean="0"/>
              <a:t>шка_</a:t>
            </a:r>
            <a:endParaRPr lang="ru-RU" sz="4800" b="1" dirty="0" smtClean="0"/>
          </a:p>
          <a:p>
            <a:r>
              <a:rPr lang="ru-RU" sz="4800" b="1" dirty="0" err="1" smtClean="0"/>
              <a:t>ле_</a:t>
            </a:r>
            <a:endParaRPr lang="ru-RU" sz="4800" b="1" dirty="0" smtClean="0"/>
          </a:p>
          <a:p>
            <a:r>
              <a:rPr lang="ru-RU" sz="4800" b="1" dirty="0" err="1" smtClean="0"/>
              <a:t>клю_</a:t>
            </a:r>
            <a:endParaRPr lang="ru-RU" sz="4800" b="1" dirty="0" smtClean="0"/>
          </a:p>
          <a:p>
            <a:r>
              <a:rPr lang="ru-RU" sz="4800" b="1" dirty="0" err="1" smtClean="0"/>
              <a:t>бро_ь</a:t>
            </a:r>
            <a:endParaRPr lang="ru-RU" sz="4800" b="1" dirty="0" smtClean="0"/>
          </a:p>
          <a:p>
            <a:r>
              <a:rPr lang="ru-RU" sz="4800" b="1" dirty="0" err="1" smtClean="0"/>
              <a:t>вет_ь</a:t>
            </a:r>
            <a:endParaRPr lang="ru-RU" sz="4800" b="1" dirty="0" smtClean="0"/>
          </a:p>
          <a:p>
            <a:r>
              <a:rPr lang="ru-RU" sz="4800" b="1" dirty="0" err="1" smtClean="0"/>
              <a:t>ро_</a:t>
            </a:r>
            <a:endParaRPr lang="ru-RU" sz="4800" b="1" dirty="0"/>
          </a:p>
        </p:txBody>
      </p:sp>
      <p:sp>
        <p:nvSpPr>
          <p:cNvPr id="3" name="Управляющая кнопка: справка 2">
            <a:hlinkClick r:id="" action="ppaction://noaction" highlightClick="1"/>
          </p:cNvPr>
          <p:cNvSpPr/>
          <p:nvPr/>
        </p:nvSpPr>
        <p:spPr>
          <a:xfrm>
            <a:off x="6072198" y="1643050"/>
            <a:ext cx="1042416" cy="1042416"/>
          </a:xfrm>
          <a:prstGeom prst="actionButtonHel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Прямая со стрелкой 4"/>
          <p:cNvCxnSpPr>
            <a:stCxn id="3" idx="1"/>
          </p:cNvCxnSpPr>
          <p:nvPr/>
        </p:nvCxnSpPr>
        <p:spPr>
          <a:xfrm rot="5400000">
            <a:off x="6032473" y="2653753"/>
            <a:ext cx="529220" cy="59264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>
            <a:stCxn id="3" idx="1"/>
          </p:cNvCxnSpPr>
          <p:nvPr/>
        </p:nvCxnSpPr>
        <p:spPr>
          <a:xfrm rot="16200000" flipH="1">
            <a:off x="6532539" y="2746333"/>
            <a:ext cx="600658" cy="4789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715008" y="3000372"/>
            <a:ext cx="7340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/>
              <a:t>в</a:t>
            </a:r>
            <a:endParaRPr lang="ru-RU" sz="48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6786578" y="3000372"/>
            <a:ext cx="8894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/>
              <a:t>ф</a:t>
            </a:r>
            <a:endParaRPr lang="ru-RU" sz="48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2071670" y="785794"/>
            <a:ext cx="10323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>
                <a:solidFill>
                  <a:srgbClr val="FF0000"/>
                </a:solidFill>
              </a:rPr>
              <a:t>ф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85984" y="1500174"/>
            <a:ext cx="6625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в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071670" y="2214554"/>
            <a:ext cx="10323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>
                <a:solidFill>
                  <a:srgbClr val="FF0000"/>
                </a:solidFill>
              </a:rPr>
              <a:t>ф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714480" y="2928934"/>
            <a:ext cx="7340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в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143108" y="3714752"/>
            <a:ext cx="7340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в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928794" y="4429132"/>
            <a:ext cx="6625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в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857356" y="5143512"/>
            <a:ext cx="6625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в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643042" y="5929330"/>
            <a:ext cx="6625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в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6" grpId="0"/>
      <p:bldP spid="17" grpId="0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5786" y="785794"/>
            <a:ext cx="2329484" cy="60016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err="1" smtClean="0"/>
              <a:t>сне_</a:t>
            </a:r>
            <a:endParaRPr lang="ru-RU" sz="4800" b="1" dirty="0" smtClean="0"/>
          </a:p>
          <a:p>
            <a:r>
              <a:rPr lang="ru-RU" sz="4800" b="1" dirty="0" err="1" smtClean="0"/>
              <a:t>каблу_</a:t>
            </a:r>
            <a:endParaRPr lang="ru-RU" sz="4800" b="1" dirty="0" smtClean="0"/>
          </a:p>
          <a:p>
            <a:r>
              <a:rPr lang="ru-RU" sz="4800" b="1" dirty="0" err="1" smtClean="0"/>
              <a:t>дру_</a:t>
            </a:r>
            <a:endParaRPr lang="ru-RU" sz="4800" b="1" dirty="0" smtClean="0"/>
          </a:p>
          <a:p>
            <a:r>
              <a:rPr lang="ru-RU" sz="4800" b="1" dirty="0" err="1" smtClean="0"/>
              <a:t>творо_</a:t>
            </a:r>
            <a:endParaRPr lang="ru-RU" sz="4800" b="1" dirty="0" smtClean="0"/>
          </a:p>
          <a:p>
            <a:r>
              <a:rPr lang="ru-RU" sz="4800" b="1" dirty="0" err="1" smtClean="0"/>
              <a:t>утю_</a:t>
            </a:r>
            <a:endParaRPr lang="ru-RU" sz="4800" b="1" dirty="0" smtClean="0"/>
          </a:p>
          <a:p>
            <a:r>
              <a:rPr lang="ru-RU" sz="4800" b="1" dirty="0" err="1" smtClean="0"/>
              <a:t>овра_</a:t>
            </a:r>
            <a:endParaRPr lang="ru-RU" sz="4800" b="1" dirty="0" smtClean="0"/>
          </a:p>
          <a:p>
            <a:r>
              <a:rPr lang="ru-RU" sz="4800" b="1" dirty="0" err="1" smtClean="0"/>
              <a:t>кри_</a:t>
            </a:r>
            <a:endParaRPr lang="ru-RU" sz="4800" b="1" dirty="0" smtClean="0"/>
          </a:p>
          <a:p>
            <a:r>
              <a:rPr lang="ru-RU" sz="4800" b="1" dirty="0" err="1" smtClean="0"/>
              <a:t>сапо_</a:t>
            </a:r>
            <a:endParaRPr lang="ru-RU" sz="4800" b="1" dirty="0"/>
          </a:p>
        </p:txBody>
      </p:sp>
      <p:sp>
        <p:nvSpPr>
          <p:cNvPr id="3" name="Управляющая кнопка: справка 2">
            <a:hlinkClick r:id="" action="ppaction://noaction" highlightClick="1"/>
          </p:cNvPr>
          <p:cNvSpPr/>
          <p:nvPr/>
        </p:nvSpPr>
        <p:spPr>
          <a:xfrm>
            <a:off x="6000760" y="1500174"/>
            <a:ext cx="1042416" cy="1042416"/>
          </a:xfrm>
          <a:prstGeom prst="actionButtonHel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Прямая со стрелкой 4"/>
          <p:cNvCxnSpPr>
            <a:stCxn id="3" idx="1"/>
          </p:cNvCxnSpPr>
          <p:nvPr/>
        </p:nvCxnSpPr>
        <p:spPr>
          <a:xfrm rot="5400000">
            <a:off x="5925316" y="2546596"/>
            <a:ext cx="600658" cy="59264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>
            <a:stCxn id="3" idx="1"/>
          </p:cNvCxnSpPr>
          <p:nvPr/>
        </p:nvCxnSpPr>
        <p:spPr>
          <a:xfrm rot="16200000" flipH="1">
            <a:off x="6496820" y="2567738"/>
            <a:ext cx="600658" cy="5503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715008" y="3000372"/>
            <a:ext cx="4683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/>
              <a:t>г</a:t>
            </a:r>
            <a:endParaRPr lang="ru-RU" sz="48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6858016" y="3000372"/>
            <a:ext cx="8070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/>
              <a:t>к</a:t>
            </a:r>
            <a:endParaRPr lang="ru-RU" sz="48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857356" y="785794"/>
            <a:ext cx="6112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г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00298" y="1500174"/>
            <a:ext cx="7356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к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857356" y="2285992"/>
            <a:ext cx="6827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г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500298" y="3000372"/>
            <a:ext cx="7541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г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000232" y="3714752"/>
            <a:ext cx="6112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г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214546" y="4429132"/>
            <a:ext cx="6112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г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857356" y="5143512"/>
            <a:ext cx="6641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к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143108" y="5929330"/>
            <a:ext cx="6112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г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57224" y="714356"/>
            <a:ext cx="2940228" cy="60016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err="1" smtClean="0"/>
              <a:t>гра_</a:t>
            </a:r>
            <a:endParaRPr lang="ru-RU" sz="4800" b="1" dirty="0" smtClean="0"/>
          </a:p>
          <a:p>
            <a:r>
              <a:rPr lang="ru-RU" sz="4800" b="1" dirty="0" err="1" smtClean="0"/>
              <a:t>кну_</a:t>
            </a:r>
            <a:endParaRPr lang="ru-RU" sz="4800" b="1" dirty="0" smtClean="0"/>
          </a:p>
          <a:p>
            <a:r>
              <a:rPr lang="ru-RU" sz="4800" b="1" dirty="0" err="1" smtClean="0"/>
              <a:t>сле_</a:t>
            </a:r>
            <a:endParaRPr lang="ru-RU" sz="4800" b="1" dirty="0" smtClean="0"/>
          </a:p>
          <a:p>
            <a:r>
              <a:rPr lang="ru-RU" sz="4800" b="1" dirty="0" err="1" smtClean="0"/>
              <a:t>салю_</a:t>
            </a:r>
            <a:endParaRPr lang="ru-RU" sz="4800" b="1" dirty="0" smtClean="0"/>
          </a:p>
          <a:p>
            <a:r>
              <a:rPr lang="ru-RU" sz="4800" b="1" dirty="0" err="1" smtClean="0"/>
              <a:t>виногра_</a:t>
            </a:r>
            <a:endParaRPr lang="ru-RU" sz="4800" b="1" dirty="0" smtClean="0"/>
          </a:p>
          <a:p>
            <a:r>
              <a:rPr lang="ru-RU" sz="4800" b="1" dirty="0" err="1" smtClean="0"/>
              <a:t>сала_</a:t>
            </a:r>
            <a:endParaRPr lang="ru-RU" sz="4800" b="1" dirty="0" smtClean="0"/>
          </a:p>
          <a:p>
            <a:r>
              <a:rPr lang="ru-RU" sz="4800" b="1" dirty="0" err="1" smtClean="0"/>
              <a:t>заво_</a:t>
            </a:r>
            <a:endParaRPr lang="ru-RU" sz="4800" b="1" dirty="0" smtClean="0"/>
          </a:p>
          <a:p>
            <a:r>
              <a:rPr lang="ru-RU" sz="4800" b="1" dirty="0" err="1" smtClean="0"/>
              <a:t>огоро_</a:t>
            </a:r>
            <a:endParaRPr lang="ru-RU" sz="4800" b="1" dirty="0"/>
          </a:p>
        </p:txBody>
      </p:sp>
      <p:sp>
        <p:nvSpPr>
          <p:cNvPr id="3" name="Управляющая кнопка: справка 2">
            <a:hlinkClick r:id="" action="ppaction://noaction" highlightClick="1"/>
          </p:cNvPr>
          <p:cNvSpPr/>
          <p:nvPr/>
        </p:nvSpPr>
        <p:spPr>
          <a:xfrm>
            <a:off x="6072198" y="1571612"/>
            <a:ext cx="1042416" cy="1042416"/>
          </a:xfrm>
          <a:prstGeom prst="actionButtonHel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Прямая со стрелкой 4"/>
          <p:cNvCxnSpPr>
            <a:stCxn id="3" idx="1"/>
          </p:cNvCxnSpPr>
          <p:nvPr/>
        </p:nvCxnSpPr>
        <p:spPr>
          <a:xfrm rot="5400000">
            <a:off x="6068192" y="2618034"/>
            <a:ext cx="529220" cy="5212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>
            <a:stCxn id="3" idx="1"/>
          </p:cNvCxnSpPr>
          <p:nvPr/>
        </p:nvCxnSpPr>
        <p:spPr>
          <a:xfrm rot="16200000" flipH="1">
            <a:off x="6568258" y="2639176"/>
            <a:ext cx="529220" cy="4789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857884" y="3000372"/>
            <a:ext cx="7122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/>
              <a:t>д</a:t>
            </a:r>
            <a:endParaRPr lang="ru-RU" sz="48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6858016" y="3000372"/>
            <a:ext cx="6273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/>
              <a:t>т</a:t>
            </a:r>
            <a:endParaRPr lang="ru-RU" sz="48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857356" y="642918"/>
            <a:ext cx="7122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>
                <a:solidFill>
                  <a:srgbClr val="FF0000"/>
                </a:solidFill>
              </a:rPr>
              <a:t>д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928794" y="1500174"/>
            <a:ext cx="6273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т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857356" y="2071678"/>
            <a:ext cx="8551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>
                <a:solidFill>
                  <a:srgbClr val="FF0000"/>
                </a:solidFill>
              </a:rPr>
              <a:t>д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357422" y="2928934"/>
            <a:ext cx="6987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т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214678" y="3571876"/>
            <a:ext cx="7837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>
                <a:solidFill>
                  <a:srgbClr val="FF0000"/>
                </a:solidFill>
              </a:rPr>
              <a:t>д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214546" y="4357694"/>
            <a:ext cx="7701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т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143108" y="5072074"/>
            <a:ext cx="7837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>
                <a:solidFill>
                  <a:srgbClr val="FF0000"/>
                </a:solidFill>
              </a:rPr>
              <a:t>д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500298" y="5786454"/>
            <a:ext cx="7837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>
                <a:solidFill>
                  <a:srgbClr val="FF0000"/>
                </a:solidFill>
              </a:rPr>
              <a:t>д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7" grpId="0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8662" y="642918"/>
            <a:ext cx="2188420" cy="60016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err="1" smtClean="0"/>
              <a:t>малы_</a:t>
            </a:r>
            <a:endParaRPr lang="ru-RU" sz="4800" b="1" dirty="0" smtClean="0"/>
          </a:p>
          <a:p>
            <a:r>
              <a:rPr lang="ru-RU" sz="4800" b="1" dirty="0" err="1" smtClean="0"/>
              <a:t>эта_</a:t>
            </a:r>
            <a:endParaRPr lang="ru-RU" sz="4800" b="1" dirty="0" smtClean="0"/>
          </a:p>
          <a:p>
            <a:r>
              <a:rPr lang="ru-RU" sz="4800" b="1" dirty="0" err="1" smtClean="0"/>
              <a:t>ков_</a:t>
            </a:r>
            <a:endParaRPr lang="ru-RU" sz="4800" b="1" dirty="0" smtClean="0"/>
          </a:p>
          <a:p>
            <a:r>
              <a:rPr lang="ru-RU" sz="4800" b="1" dirty="0" err="1" smtClean="0"/>
              <a:t>но_</a:t>
            </a:r>
            <a:endParaRPr lang="ru-RU" sz="4800" b="1" dirty="0" smtClean="0"/>
          </a:p>
          <a:p>
            <a:r>
              <a:rPr lang="ru-RU" sz="4800" b="1" dirty="0" err="1" smtClean="0"/>
              <a:t>пля_</a:t>
            </a:r>
            <a:endParaRPr lang="ru-RU" sz="4800" b="1" dirty="0" smtClean="0"/>
          </a:p>
          <a:p>
            <a:r>
              <a:rPr lang="ru-RU" sz="4800" b="1" dirty="0" err="1" smtClean="0"/>
              <a:t>шала_</a:t>
            </a:r>
            <a:endParaRPr lang="ru-RU" sz="4800" b="1" dirty="0" smtClean="0"/>
          </a:p>
          <a:p>
            <a:r>
              <a:rPr lang="ru-RU" sz="4800" b="1" dirty="0" err="1" smtClean="0"/>
              <a:t>чи_</a:t>
            </a:r>
            <a:endParaRPr lang="ru-RU" sz="4800" b="1" dirty="0" smtClean="0"/>
          </a:p>
          <a:p>
            <a:r>
              <a:rPr lang="ru-RU" sz="4800" b="1" dirty="0" err="1" smtClean="0"/>
              <a:t>стри_</a:t>
            </a:r>
            <a:endParaRPr lang="ru-RU" sz="4800" b="1" dirty="0"/>
          </a:p>
        </p:txBody>
      </p:sp>
      <p:sp>
        <p:nvSpPr>
          <p:cNvPr id="3" name="Управляющая кнопка: справка 2">
            <a:hlinkClick r:id="" action="ppaction://noaction" highlightClick="1"/>
          </p:cNvPr>
          <p:cNvSpPr/>
          <p:nvPr/>
        </p:nvSpPr>
        <p:spPr>
          <a:xfrm>
            <a:off x="6215074" y="1571612"/>
            <a:ext cx="1042416" cy="1042416"/>
          </a:xfrm>
          <a:prstGeom prst="actionButtonHel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Прямая со стрелкой 4"/>
          <p:cNvCxnSpPr>
            <a:stCxn id="3" idx="1"/>
          </p:cNvCxnSpPr>
          <p:nvPr/>
        </p:nvCxnSpPr>
        <p:spPr>
          <a:xfrm rot="5400000">
            <a:off x="6139630" y="2618034"/>
            <a:ext cx="600658" cy="59264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>
            <a:stCxn id="3" idx="1"/>
          </p:cNvCxnSpPr>
          <p:nvPr/>
        </p:nvCxnSpPr>
        <p:spPr>
          <a:xfrm rot="16200000" flipH="1">
            <a:off x="6711134" y="2639176"/>
            <a:ext cx="600658" cy="5503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929322" y="3143248"/>
            <a:ext cx="6639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/>
              <a:t>ж</a:t>
            </a:r>
            <a:endParaRPr lang="ru-RU" sz="48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7000892" y="3143248"/>
            <a:ext cx="9593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/>
              <a:t>ш</a:t>
            </a:r>
            <a:endParaRPr lang="ru-RU" sz="48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2500298" y="642918"/>
            <a:ext cx="9593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>
                <a:solidFill>
                  <a:srgbClr val="FF0000"/>
                </a:solidFill>
              </a:rPr>
              <a:t>ш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857356" y="1357298"/>
            <a:ext cx="10211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ж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928794" y="2143116"/>
            <a:ext cx="8164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>
                <a:solidFill>
                  <a:srgbClr val="FF0000"/>
                </a:solidFill>
              </a:rPr>
              <a:t>ш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643042" y="2857496"/>
            <a:ext cx="8782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ж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000232" y="3571876"/>
            <a:ext cx="9497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ж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428860" y="4286256"/>
            <a:ext cx="10307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>
                <a:solidFill>
                  <a:srgbClr val="FF0000"/>
                </a:solidFill>
              </a:rPr>
              <a:t>ш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643042" y="5072074"/>
            <a:ext cx="10925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ж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285984" y="5786454"/>
            <a:ext cx="10211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ж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8662" y="928670"/>
            <a:ext cx="2664512" cy="60016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err="1" smtClean="0"/>
              <a:t>арбу_</a:t>
            </a:r>
            <a:endParaRPr lang="ru-RU" sz="4800" b="1" dirty="0" smtClean="0"/>
          </a:p>
          <a:p>
            <a:r>
              <a:rPr lang="ru-RU" sz="4800" b="1" dirty="0" err="1" smtClean="0"/>
              <a:t>голо_</a:t>
            </a:r>
            <a:endParaRPr lang="ru-RU" sz="4800" b="1" dirty="0" smtClean="0"/>
          </a:p>
          <a:p>
            <a:r>
              <a:rPr lang="ru-RU" sz="4800" b="1" dirty="0" err="1" smtClean="0"/>
              <a:t>моро_</a:t>
            </a:r>
            <a:endParaRPr lang="ru-RU" sz="4800" b="1" dirty="0" smtClean="0"/>
          </a:p>
          <a:p>
            <a:r>
              <a:rPr lang="ru-RU" sz="4800" b="1" dirty="0" err="1" smtClean="0"/>
              <a:t>поя_</a:t>
            </a:r>
            <a:endParaRPr lang="ru-RU" sz="4800" b="1" dirty="0" smtClean="0"/>
          </a:p>
          <a:p>
            <a:r>
              <a:rPr lang="ru-RU" sz="4800" b="1" dirty="0" err="1" smtClean="0"/>
              <a:t>но_</a:t>
            </a:r>
            <a:endParaRPr lang="ru-RU" sz="4800" b="1" dirty="0" smtClean="0"/>
          </a:p>
          <a:p>
            <a:r>
              <a:rPr lang="ru-RU" sz="4800" b="1" dirty="0" err="1" smtClean="0"/>
              <a:t>водола_</a:t>
            </a:r>
            <a:endParaRPr lang="ru-RU" sz="4800" b="1" dirty="0" smtClean="0"/>
          </a:p>
          <a:p>
            <a:r>
              <a:rPr lang="ru-RU" sz="4800" b="1" dirty="0" err="1" smtClean="0"/>
              <a:t>гру_</a:t>
            </a:r>
            <a:endParaRPr lang="ru-RU" sz="4800" b="1" dirty="0" smtClean="0"/>
          </a:p>
          <a:p>
            <a:r>
              <a:rPr lang="ru-RU" sz="4800" b="1" dirty="0" err="1" smtClean="0"/>
              <a:t>овё_</a:t>
            </a:r>
            <a:endParaRPr lang="ru-RU" sz="4800" b="1" dirty="0"/>
          </a:p>
        </p:txBody>
      </p:sp>
      <p:sp>
        <p:nvSpPr>
          <p:cNvPr id="3" name="Управляющая кнопка: справка 2">
            <a:hlinkClick r:id="" action="ppaction://noaction" highlightClick="1"/>
          </p:cNvPr>
          <p:cNvSpPr/>
          <p:nvPr/>
        </p:nvSpPr>
        <p:spPr>
          <a:xfrm>
            <a:off x="6215074" y="1500174"/>
            <a:ext cx="1042416" cy="1042416"/>
          </a:xfrm>
          <a:prstGeom prst="actionButtonHel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Прямая со стрелкой 4"/>
          <p:cNvCxnSpPr>
            <a:stCxn id="3" idx="1"/>
          </p:cNvCxnSpPr>
          <p:nvPr/>
        </p:nvCxnSpPr>
        <p:spPr>
          <a:xfrm rot="5400000">
            <a:off x="6246787" y="2510877"/>
            <a:ext cx="457782" cy="5212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>
            <a:stCxn id="3" idx="1"/>
          </p:cNvCxnSpPr>
          <p:nvPr/>
        </p:nvCxnSpPr>
        <p:spPr>
          <a:xfrm rot="16200000" flipH="1">
            <a:off x="6711134" y="2567738"/>
            <a:ext cx="529220" cy="4789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072198" y="2786058"/>
            <a:ext cx="4812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/>
              <a:t>з</a:t>
            </a:r>
            <a:endParaRPr lang="ru-RU" sz="48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6929454" y="2786058"/>
            <a:ext cx="7163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/>
              <a:t>с</a:t>
            </a:r>
            <a:endParaRPr lang="ru-RU" sz="48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2357422" y="928670"/>
            <a:ext cx="7669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>
                <a:solidFill>
                  <a:srgbClr val="FF0000"/>
                </a:solidFill>
              </a:rPr>
              <a:t>з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85984" y="1643050"/>
            <a:ext cx="8592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с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428860" y="2357430"/>
            <a:ext cx="8384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>
                <a:solidFill>
                  <a:srgbClr val="FF0000"/>
                </a:solidFill>
              </a:rPr>
              <a:t>з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000232" y="3143248"/>
            <a:ext cx="7163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с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643042" y="3857628"/>
            <a:ext cx="7163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с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071802" y="4572008"/>
            <a:ext cx="6955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>
                <a:solidFill>
                  <a:srgbClr val="FF0000"/>
                </a:solidFill>
              </a:rPr>
              <a:t>з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928794" y="5357826"/>
            <a:ext cx="7669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>
                <a:solidFill>
                  <a:srgbClr val="FF0000"/>
                </a:solidFill>
              </a:rPr>
              <a:t>з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928794" y="6072206"/>
            <a:ext cx="8592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с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57224" y="285728"/>
            <a:ext cx="3357586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/>
              <a:t>морко_ь</a:t>
            </a:r>
            <a:endParaRPr lang="ru-RU" sz="4800" b="1" dirty="0" smtClean="0"/>
          </a:p>
          <a:p>
            <a:r>
              <a:rPr lang="ru-RU" sz="4800" b="1" dirty="0" err="1" smtClean="0"/>
              <a:t>голу_ь</a:t>
            </a:r>
            <a:endParaRPr lang="ru-RU" sz="4800" b="1" dirty="0" smtClean="0"/>
          </a:p>
          <a:p>
            <a:r>
              <a:rPr lang="ru-RU" sz="4800" b="1" dirty="0" err="1" smtClean="0"/>
              <a:t>прору_ь</a:t>
            </a:r>
            <a:endParaRPr lang="ru-RU" sz="4800" b="1" dirty="0" smtClean="0"/>
          </a:p>
          <a:p>
            <a:r>
              <a:rPr lang="ru-RU" sz="4800" b="1" dirty="0" err="1" smtClean="0"/>
              <a:t>сторо</a:t>
            </a:r>
            <a:r>
              <a:rPr lang="ru-RU" sz="4800" b="1" dirty="0" smtClean="0"/>
              <a:t> _</a:t>
            </a:r>
          </a:p>
          <a:p>
            <a:r>
              <a:rPr lang="ru-RU" sz="4800" b="1" dirty="0" err="1" smtClean="0"/>
              <a:t>изгоро_ь</a:t>
            </a:r>
            <a:endParaRPr lang="ru-RU" sz="4800" b="1" dirty="0" smtClean="0"/>
          </a:p>
          <a:p>
            <a:r>
              <a:rPr lang="ru-RU" sz="4800" b="1" dirty="0" err="1" smtClean="0"/>
              <a:t>отря_</a:t>
            </a:r>
            <a:endParaRPr lang="ru-RU" sz="4800" b="1" dirty="0" smtClean="0"/>
          </a:p>
          <a:p>
            <a:r>
              <a:rPr lang="ru-RU" sz="4800" b="1" dirty="0" err="1" smtClean="0"/>
              <a:t>площа_ка</a:t>
            </a:r>
            <a:endParaRPr lang="ru-RU" sz="4800" b="1" dirty="0" smtClean="0"/>
          </a:p>
          <a:p>
            <a:r>
              <a:rPr lang="ru-RU" sz="4800" b="1" dirty="0" err="1" smtClean="0"/>
              <a:t>огоро_</a:t>
            </a:r>
            <a:endParaRPr lang="ru-RU" sz="4800" b="1" dirty="0" smtClean="0"/>
          </a:p>
        </p:txBody>
      </p:sp>
      <p:sp>
        <p:nvSpPr>
          <p:cNvPr id="4" name="Управляющая кнопка: справка 3">
            <a:hlinkClick r:id="" action="ppaction://noaction" highlightClick="1"/>
          </p:cNvPr>
          <p:cNvSpPr/>
          <p:nvPr/>
        </p:nvSpPr>
        <p:spPr>
          <a:xfrm>
            <a:off x="6429388" y="500042"/>
            <a:ext cx="1042416" cy="1042416"/>
          </a:xfrm>
          <a:prstGeom prst="actionButtonHel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6429388" y="1571612"/>
            <a:ext cx="12858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/>
              <a:t>б-п</a:t>
            </a:r>
            <a:endParaRPr lang="ru-RU" sz="48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6429388" y="2214555"/>
            <a:ext cx="18077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/>
              <a:t>в-ф</a:t>
            </a:r>
            <a:endParaRPr lang="ru-RU" sz="48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6500826" y="2857496"/>
            <a:ext cx="12453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/>
              <a:t>г-к</a:t>
            </a:r>
            <a:endParaRPr lang="ru-RU" sz="48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6500826" y="3429000"/>
            <a:ext cx="10951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/>
              <a:t>д-т</a:t>
            </a:r>
            <a:endParaRPr lang="ru-RU" sz="48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6357950" y="4071942"/>
            <a:ext cx="15932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/>
              <a:t>ж-ш</a:t>
            </a:r>
            <a:endParaRPr lang="ru-RU" sz="48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6500826" y="4643446"/>
            <a:ext cx="13103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/>
              <a:t>з-с</a:t>
            </a:r>
            <a:endParaRPr lang="ru-RU" sz="48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2714612" y="285728"/>
            <a:ext cx="3571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в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214547" y="1000108"/>
            <a:ext cx="4286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б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643175" y="1785926"/>
            <a:ext cx="3571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б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643174" y="2500306"/>
            <a:ext cx="9497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ж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857489" y="3143248"/>
            <a:ext cx="5000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>
                <a:solidFill>
                  <a:srgbClr val="FF0000"/>
                </a:solidFill>
              </a:rPr>
              <a:t>д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214546" y="3857628"/>
            <a:ext cx="8551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>
                <a:solidFill>
                  <a:srgbClr val="FF0000"/>
                </a:solidFill>
              </a:rPr>
              <a:t>д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714613" y="4572008"/>
            <a:ext cx="5000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>
                <a:solidFill>
                  <a:srgbClr val="FF0000"/>
                </a:solidFill>
              </a:rPr>
              <a:t>д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643174" y="5286388"/>
            <a:ext cx="7122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>
                <a:solidFill>
                  <a:srgbClr val="FF0000"/>
                </a:solidFill>
              </a:rPr>
              <a:t>д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1538" y="642918"/>
            <a:ext cx="2610010" cy="60016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err="1" smtClean="0"/>
              <a:t>гото_</a:t>
            </a:r>
            <a:endParaRPr lang="ru-RU" sz="4800" b="1" dirty="0" smtClean="0"/>
          </a:p>
          <a:p>
            <a:r>
              <a:rPr lang="ru-RU" sz="4800" b="1" dirty="0" err="1" smtClean="0"/>
              <a:t>хоро_</a:t>
            </a:r>
            <a:endParaRPr lang="ru-RU" sz="4800" b="1" dirty="0" smtClean="0"/>
          </a:p>
          <a:p>
            <a:r>
              <a:rPr lang="ru-RU" sz="4800" b="1" dirty="0" err="1" smtClean="0"/>
              <a:t>краси_</a:t>
            </a:r>
            <a:endParaRPr lang="ru-RU" sz="4800" b="1" dirty="0" smtClean="0"/>
          </a:p>
          <a:p>
            <a:r>
              <a:rPr lang="ru-RU" sz="4800" b="1" dirty="0" err="1" smtClean="0"/>
              <a:t>све_</a:t>
            </a:r>
            <a:endParaRPr lang="ru-RU" sz="4800" b="1" dirty="0" smtClean="0"/>
          </a:p>
          <a:p>
            <a:r>
              <a:rPr lang="ru-RU" sz="4800" b="1" dirty="0" err="1" smtClean="0"/>
              <a:t>вежли_</a:t>
            </a:r>
            <a:endParaRPr lang="ru-RU" sz="4800" b="1" dirty="0" smtClean="0"/>
          </a:p>
          <a:p>
            <a:r>
              <a:rPr lang="ru-RU" sz="4800" b="1" dirty="0" err="1" smtClean="0"/>
              <a:t>озя_</a:t>
            </a:r>
            <a:endParaRPr lang="ru-RU" sz="4800" b="1" dirty="0" smtClean="0"/>
          </a:p>
          <a:p>
            <a:r>
              <a:rPr lang="ru-RU" sz="4800" b="1" dirty="0" err="1" smtClean="0"/>
              <a:t>голу_ка</a:t>
            </a:r>
            <a:endParaRPr lang="ru-RU" sz="4800" b="1" dirty="0" smtClean="0"/>
          </a:p>
          <a:p>
            <a:r>
              <a:rPr lang="ru-RU" sz="4800" b="1" dirty="0" err="1" smtClean="0"/>
              <a:t>коро_ка</a:t>
            </a:r>
            <a:endParaRPr lang="ru-RU" sz="4800" b="1" dirty="0"/>
          </a:p>
        </p:txBody>
      </p:sp>
      <p:sp>
        <p:nvSpPr>
          <p:cNvPr id="3" name="Управляющая кнопка: справка 2">
            <a:hlinkClick r:id="" action="ppaction://noaction" highlightClick="1"/>
          </p:cNvPr>
          <p:cNvSpPr/>
          <p:nvPr/>
        </p:nvSpPr>
        <p:spPr>
          <a:xfrm>
            <a:off x="6500826" y="857232"/>
            <a:ext cx="1042416" cy="1071570"/>
          </a:xfrm>
          <a:prstGeom prst="actionButtonHel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6429388" y="2143116"/>
            <a:ext cx="12144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/>
              <a:t>б-п</a:t>
            </a:r>
            <a:endParaRPr lang="ru-RU" sz="48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6429388" y="2786058"/>
            <a:ext cx="13076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/>
              <a:t>в-ф</a:t>
            </a:r>
            <a:endParaRPr lang="ru-RU" sz="48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6500826" y="3429000"/>
            <a:ext cx="11569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/>
              <a:t>г-к</a:t>
            </a:r>
            <a:endParaRPr lang="ru-RU" sz="48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6429388" y="4000504"/>
            <a:ext cx="12380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/>
              <a:t>д-т</a:t>
            </a:r>
            <a:endParaRPr lang="ru-RU" sz="48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6357950" y="4643446"/>
            <a:ext cx="18789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/>
              <a:t>ж-ш</a:t>
            </a:r>
            <a:endParaRPr lang="ru-RU" sz="48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6500826" y="5357826"/>
            <a:ext cx="12389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/>
              <a:t>з-с</a:t>
            </a:r>
            <a:endParaRPr lang="ru-RU" sz="48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2285984" y="642918"/>
            <a:ext cx="8768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в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428860" y="1357298"/>
            <a:ext cx="9593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>
                <a:solidFill>
                  <a:srgbClr val="FF0000"/>
                </a:solidFill>
              </a:rPr>
              <a:t>ш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786050" y="2143116"/>
            <a:ext cx="6625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в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000232" y="2857496"/>
            <a:ext cx="9497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ж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000364" y="3571876"/>
            <a:ext cx="7340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в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071670" y="4357694"/>
            <a:ext cx="6866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б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357423" y="5072074"/>
            <a:ext cx="5000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б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428861" y="5786454"/>
            <a:ext cx="5000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б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5786" y="714356"/>
            <a:ext cx="3988592" cy="60016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err="1" smtClean="0"/>
              <a:t>ука_ка</a:t>
            </a:r>
            <a:endParaRPr lang="ru-RU" sz="4800" b="1" dirty="0" smtClean="0"/>
          </a:p>
          <a:p>
            <a:r>
              <a:rPr lang="ru-RU" sz="4800" b="1" dirty="0" err="1" smtClean="0"/>
              <a:t>ко_ьба</a:t>
            </a:r>
            <a:endParaRPr lang="ru-RU" sz="4800" b="1" dirty="0" smtClean="0"/>
          </a:p>
          <a:p>
            <a:r>
              <a:rPr lang="ru-RU" sz="4800" b="1" dirty="0" err="1" smtClean="0"/>
              <a:t>поса_ка</a:t>
            </a:r>
            <a:endParaRPr lang="ru-RU" sz="4800" b="1" dirty="0" smtClean="0"/>
          </a:p>
          <a:p>
            <a:r>
              <a:rPr lang="ru-RU" sz="4800" b="1" dirty="0" err="1" smtClean="0"/>
              <a:t>перевя_ка</a:t>
            </a:r>
            <a:endParaRPr lang="ru-RU" sz="4800" b="1" dirty="0" smtClean="0"/>
          </a:p>
          <a:p>
            <a:r>
              <a:rPr lang="ru-RU" sz="4800" b="1" dirty="0" err="1" smtClean="0"/>
              <a:t>перегоро_ка</a:t>
            </a:r>
            <a:endParaRPr lang="ru-RU" sz="4800" b="1" dirty="0" smtClean="0"/>
          </a:p>
          <a:p>
            <a:r>
              <a:rPr lang="ru-RU" sz="4800" b="1" dirty="0" err="1" smtClean="0"/>
              <a:t>погру_ка</a:t>
            </a:r>
            <a:endParaRPr lang="ru-RU" sz="4800" b="1" dirty="0" smtClean="0"/>
          </a:p>
          <a:p>
            <a:r>
              <a:rPr lang="ru-RU" sz="4800" b="1" dirty="0" err="1" smtClean="0"/>
              <a:t>поез_ка</a:t>
            </a:r>
            <a:endParaRPr lang="ru-RU" sz="4800" b="1" dirty="0" smtClean="0"/>
          </a:p>
          <a:p>
            <a:r>
              <a:rPr lang="ru-RU" sz="4800" b="1" dirty="0" err="1" smtClean="0"/>
              <a:t>нахо_ка</a:t>
            </a:r>
            <a:endParaRPr lang="ru-RU" sz="4800" b="1" dirty="0"/>
          </a:p>
        </p:txBody>
      </p:sp>
      <p:sp>
        <p:nvSpPr>
          <p:cNvPr id="3" name="Управляющая кнопка: справка 2">
            <a:hlinkClick r:id="" action="ppaction://noaction" highlightClick="1"/>
          </p:cNvPr>
          <p:cNvSpPr/>
          <p:nvPr/>
        </p:nvSpPr>
        <p:spPr>
          <a:xfrm>
            <a:off x="6572264" y="571480"/>
            <a:ext cx="1042416" cy="1042416"/>
          </a:xfrm>
          <a:prstGeom prst="actionButtonHel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6572264" y="1714488"/>
            <a:ext cx="11430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/>
              <a:t>б-п</a:t>
            </a:r>
            <a:endParaRPr lang="ru-RU" sz="48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6572264" y="2357430"/>
            <a:ext cx="14505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/>
              <a:t>в-ф</a:t>
            </a:r>
            <a:endParaRPr lang="ru-RU" sz="48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6572264" y="3000372"/>
            <a:ext cx="12453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/>
              <a:t>г-к</a:t>
            </a:r>
            <a:endParaRPr lang="ru-RU" sz="48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6572264" y="3714752"/>
            <a:ext cx="14523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/>
              <a:t>д-т</a:t>
            </a:r>
            <a:endParaRPr lang="ru-RU" sz="48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6500826" y="4429132"/>
            <a:ext cx="15932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/>
              <a:t>ж-ш</a:t>
            </a:r>
            <a:endParaRPr lang="ru-RU" sz="48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6643702" y="5214950"/>
            <a:ext cx="10960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/>
              <a:t>з-с</a:t>
            </a:r>
            <a:endParaRPr lang="ru-RU" sz="48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1785918" y="714356"/>
            <a:ext cx="4286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>
                <a:solidFill>
                  <a:srgbClr val="FF0000"/>
                </a:solidFill>
              </a:rPr>
              <a:t>з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500167" y="1428736"/>
            <a:ext cx="3571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с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071671" y="2143116"/>
            <a:ext cx="5000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>
                <a:solidFill>
                  <a:srgbClr val="FF0000"/>
                </a:solidFill>
              </a:rPr>
              <a:t>д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786050" y="2928934"/>
            <a:ext cx="8878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 </a:t>
            </a:r>
            <a:r>
              <a:rPr lang="ru-RU" sz="4800" b="1" dirty="0" err="1" smtClean="0">
                <a:solidFill>
                  <a:srgbClr val="FF0000"/>
                </a:solidFill>
              </a:rPr>
              <a:t>з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500430" y="3643314"/>
            <a:ext cx="7122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>
                <a:solidFill>
                  <a:srgbClr val="FF0000"/>
                </a:solidFill>
              </a:rPr>
              <a:t>д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500298" y="4357694"/>
            <a:ext cx="5526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>
                <a:solidFill>
                  <a:srgbClr val="FF0000"/>
                </a:solidFill>
              </a:rPr>
              <a:t>з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071670" y="5072074"/>
            <a:ext cx="8551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>
                <a:solidFill>
                  <a:srgbClr val="FF0000"/>
                </a:solidFill>
              </a:rPr>
              <a:t>д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143108" y="5786454"/>
            <a:ext cx="8551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>
                <a:solidFill>
                  <a:srgbClr val="FF0000"/>
                </a:solidFill>
              </a:rPr>
              <a:t>д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3" grpId="0"/>
      <p:bldP spid="24" grpId="0"/>
      <p:bldP spid="2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8662" y="642918"/>
            <a:ext cx="3384260" cy="60016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err="1" smtClean="0"/>
              <a:t>пого_ка</a:t>
            </a:r>
            <a:endParaRPr lang="ru-RU" sz="4800" b="1" dirty="0" smtClean="0"/>
          </a:p>
          <a:p>
            <a:r>
              <a:rPr lang="ru-RU" sz="4800" b="1" dirty="0" err="1" smtClean="0"/>
              <a:t>заморо_ки</a:t>
            </a:r>
            <a:endParaRPr lang="ru-RU" sz="4800" b="1" dirty="0" smtClean="0"/>
          </a:p>
          <a:p>
            <a:r>
              <a:rPr lang="ru-RU" sz="4800" b="1" dirty="0" err="1" smtClean="0"/>
              <a:t>выру_ка</a:t>
            </a:r>
            <a:endParaRPr lang="ru-RU" sz="4800" b="1" dirty="0" smtClean="0"/>
          </a:p>
          <a:p>
            <a:r>
              <a:rPr lang="ru-RU" sz="4800" b="1" dirty="0" err="1" smtClean="0"/>
              <a:t>сторо_ка</a:t>
            </a:r>
            <a:endParaRPr lang="ru-RU" sz="4800" b="1" dirty="0" smtClean="0"/>
          </a:p>
          <a:p>
            <a:r>
              <a:rPr lang="ru-RU" sz="4800" b="1" dirty="0" err="1" smtClean="0"/>
              <a:t>похо_ка</a:t>
            </a:r>
            <a:endParaRPr lang="ru-RU" sz="4800" b="1" dirty="0" smtClean="0"/>
          </a:p>
          <a:p>
            <a:r>
              <a:rPr lang="ru-RU" sz="4800" b="1" dirty="0" err="1" smtClean="0"/>
              <a:t>заря_ка</a:t>
            </a:r>
            <a:endParaRPr lang="ru-RU" sz="4800" b="1" dirty="0" smtClean="0"/>
          </a:p>
          <a:p>
            <a:r>
              <a:rPr lang="ru-RU" sz="4800" b="1" dirty="0" err="1" smtClean="0"/>
              <a:t>незабу_ки</a:t>
            </a:r>
            <a:endParaRPr lang="ru-RU" sz="4800" b="1" dirty="0" smtClean="0"/>
          </a:p>
          <a:p>
            <a:r>
              <a:rPr lang="ru-RU" sz="4800" b="1" dirty="0" err="1" smtClean="0"/>
              <a:t>серё_ки</a:t>
            </a:r>
            <a:endParaRPr lang="ru-RU" sz="4800" b="1" dirty="0"/>
          </a:p>
        </p:txBody>
      </p:sp>
      <p:sp>
        <p:nvSpPr>
          <p:cNvPr id="3" name="Управляющая кнопка: справка 2">
            <a:hlinkClick r:id="" action="ppaction://noaction" highlightClick="1"/>
          </p:cNvPr>
          <p:cNvSpPr/>
          <p:nvPr/>
        </p:nvSpPr>
        <p:spPr>
          <a:xfrm>
            <a:off x="6572264" y="642918"/>
            <a:ext cx="1042416" cy="1042416"/>
          </a:xfrm>
          <a:prstGeom prst="actionButtonHel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6572264" y="1785926"/>
            <a:ext cx="11288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/>
              <a:t>б-п</a:t>
            </a:r>
            <a:endParaRPr lang="ru-RU" sz="48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6572264" y="2357430"/>
            <a:ext cx="12362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/>
              <a:t>в-ф</a:t>
            </a:r>
            <a:endParaRPr lang="ru-RU" sz="48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6643702" y="3071810"/>
            <a:ext cx="13168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/>
              <a:t>г-к</a:t>
            </a:r>
            <a:endParaRPr lang="ru-RU" sz="48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6572264" y="3786190"/>
            <a:ext cx="12380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/>
              <a:t>д-т</a:t>
            </a:r>
            <a:endParaRPr lang="ru-RU" sz="48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6500826" y="4500570"/>
            <a:ext cx="17592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/>
              <a:t>ж-ш</a:t>
            </a:r>
            <a:endParaRPr lang="ru-RU" sz="48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6643702" y="5214950"/>
            <a:ext cx="12140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/>
              <a:t>з-с</a:t>
            </a:r>
            <a:endParaRPr lang="ru-RU" sz="48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2214546" y="571480"/>
            <a:ext cx="7122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>
                <a:solidFill>
                  <a:srgbClr val="FF0000"/>
                </a:solidFill>
              </a:rPr>
              <a:t>д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071802" y="1357298"/>
            <a:ext cx="624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>
                <a:solidFill>
                  <a:srgbClr val="FF0000"/>
                </a:solidFill>
              </a:rPr>
              <a:t>з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357422" y="2143116"/>
            <a:ext cx="6866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б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500298" y="2857496"/>
            <a:ext cx="9497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ж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285984" y="3571876"/>
            <a:ext cx="7122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>
                <a:solidFill>
                  <a:srgbClr val="FF0000"/>
                </a:solidFill>
              </a:rPr>
              <a:t>д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214546" y="4286256"/>
            <a:ext cx="7837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>
                <a:solidFill>
                  <a:srgbClr val="FF0000"/>
                </a:solidFill>
              </a:rPr>
              <a:t>д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928926" y="5000636"/>
            <a:ext cx="7122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>
                <a:solidFill>
                  <a:srgbClr val="FF0000"/>
                </a:solidFill>
              </a:rPr>
              <a:t>д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214546" y="5786454"/>
            <a:ext cx="8782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ж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1" grpId="0"/>
      <p:bldP spid="23" grpId="0"/>
      <p:bldP spid="24" grpId="0"/>
      <p:bldP spid="2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34" y="500042"/>
            <a:ext cx="3041217" cy="6740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err="1" smtClean="0"/>
              <a:t>овра_ки</a:t>
            </a:r>
            <a:endParaRPr lang="ru-RU" sz="4800" b="1" dirty="0" smtClean="0"/>
          </a:p>
          <a:p>
            <a:r>
              <a:rPr lang="ru-RU" sz="4800" b="1" dirty="0" err="1" smtClean="0"/>
              <a:t>теле_ка</a:t>
            </a:r>
            <a:endParaRPr lang="ru-RU" sz="4800" b="1" dirty="0" smtClean="0"/>
          </a:p>
          <a:p>
            <a:r>
              <a:rPr lang="ru-RU" sz="4800" b="1" dirty="0" err="1" smtClean="0"/>
              <a:t>варе_ки</a:t>
            </a:r>
            <a:endParaRPr lang="ru-RU" sz="4800" b="1" dirty="0" smtClean="0"/>
          </a:p>
          <a:p>
            <a:r>
              <a:rPr lang="ru-RU" sz="4800" b="1" dirty="0" err="1" smtClean="0"/>
              <a:t>сала_ки</a:t>
            </a:r>
            <a:endParaRPr lang="ru-RU" sz="4800" b="1" dirty="0" smtClean="0"/>
          </a:p>
          <a:p>
            <a:r>
              <a:rPr lang="ru-RU" sz="4800" b="1" dirty="0" err="1" smtClean="0"/>
              <a:t>сосе_ка</a:t>
            </a:r>
            <a:endParaRPr lang="ru-RU" sz="4800" b="1" dirty="0" smtClean="0"/>
          </a:p>
          <a:p>
            <a:r>
              <a:rPr lang="ru-RU" sz="4800" b="1" dirty="0" err="1" smtClean="0"/>
              <a:t>оре_ки</a:t>
            </a:r>
            <a:endParaRPr lang="ru-RU" sz="4800" b="1" dirty="0" smtClean="0"/>
          </a:p>
          <a:p>
            <a:r>
              <a:rPr lang="ru-RU" sz="4800" b="1" dirty="0" err="1" smtClean="0"/>
              <a:t>подру_ки</a:t>
            </a:r>
            <a:endParaRPr lang="ru-RU" sz="4800" b="1" dirty="0" smtClean="0"/>
          </a:p>
          <a:p>
            <a:r>
              <a:rPr lang="ru-RU" sz="4800" b="1" dirty="0" err="1" smtClean="0"/>
              <a:t>боло_це</a:t>
            </a:r>
            <a:endParaRPr lang="ru-RU" sz="4800" b="1" dirty="0" smtClean="0"/>
          </a:p>
          <a:p>
            <a:endParaRPr lang="ru-RU" sz="4800" b="1" dirty="0"/>
          </a:p>
        </p:txBody>
      </p:sp>
      <p:sp>
        <p:nvSpPr>
          <p:cNvPr id="3" name="Управляющая кнопка: справка 2">
            <a:hlinkClick r:id="" action="ppaction://noaction" highlightClick="1"/>
          </p:cNvPr>
          <p:cNvSpPr/>
          <p:nvPr/>
        </p:nvSpPr>
        <p:spPr>
          <a:xfrm>
            <a:off x="6072198" y="642918"/>
            <a:ext cx="1042416" cy="1042416"/>
          </a:xfrm>
          <a:prstGeom prst="actionButtonHel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6000760" y="1785926"/>
            <a:ext cx="12717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/>
              <a:t>б-п</a:t>
            </a:r>
            <a:endParaRPr lang="ru-RU" sz="48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6000760" y="2500306"/>
            <a:ext cx="17363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/>
              <a:t>в-ф</a:t>
            </a:r>
            <a:endParaRPr lang="ru-RU" sz="48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6072198" y="3286124"/>
            <a:ext cx="13713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/>
              <a:t>г-к</a:t>
            </a:r>
            <a:endParaRPr lang="ru-RU" sz="48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6072198" y="4071942"/>
            <a:ext cx="13094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/>
              <a:t>д-т</a:t>
            </a:r>
            <a:endParaRPr lang="ru-RU" sz="48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929322" y="4786322"/>
            <a:ext cx="16877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/>
              <a:t>ж-ш</a:t>
            </a:r>
            <a:endParaRPr lang="ru-RU" sz="48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6143636" y="5500702"/>
            <a:ext cx="10711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/>
              <a:t>з-с</a:t>
            </a:r>
            <a:endParaRPr lang="ru-RU" sz="48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1785918" y="500042"/>
            <a:ext cx="8782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ж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785918" y="1214422"/>
            <a:ext cx="9497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ж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785918" y="1928802"/>
            <a:ext cx="8526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ж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857356" y="2714620"/>
            <a:ext cx="624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>
                <a:solidFill>
                  <a:srgbClr val="FF0000"/>
                </a:solidFill>
              </a:rPr>
              <a:t>з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785918" y="3429000"/>
            <a:ext cx="7122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>
                <a:solidFill>
                  <a:srgbClr val="FF0000"/>
                </a:solidFill>
              </a:rPr>
              <a:t>д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500166" y="4143380"/>
            <a:ext cx="9593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>
                <a:solidFill>
                  <a:srgbClr val="FF0000"/>
                </a:solidFill>
              </a:rPr>
              <a:t>ш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214546" y="4857760"/>
            <a:ext cx="8068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ж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928794" y="5643578"/>
            <a:ext cx="6273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т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348" y="428604"/>
            <a:ext cx="3357586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/>
              <a:t>у_кий</a:t>
            </a:r>
            <a:endParaRPr lang="ru-RU" sz="4800" b="1" dirty="0" smtClean="0"/>
          </a:p>
          <a:p>
            <a:r>
              <a:rPr lang="ru-RU" sz="4800" b="1" dirty="0" err="1" smtClean="0"/>
              <a:t>ре_кий</a:t>
            </a:r>
            <a:endParaRPr lang="ru-RU" sz="4800" b="1" dirty="0" smtClean="0"/>
          </a:p>
          <a:p>
            <a:r>
              <a:rPr lang="ru-RU" sz="4800" b="1" dirty="0" err="1" smtClean="0"/>
              <a:t>мя_кий</a:t>
            </a:r>
            <a:endParaRPr lang="ru-RU" sz="4800" b="1" dirty="0" smtClean="0"/>
          </a:p>
          <a:p>
            <a:r>
              <a:rPr lang="ru-RU" sz="4800" b="1" dirty="0" err="1" smtClean="0"/>
              <a:t>сколь_кий</a:t>
            </a:r>
            <a:endParaRPr lang="ru-RU" sz="4800" b="1" dirty="0" smtClean="0"/>
          </a:p>
          <a:p>
            <a:r>
              <a:rPr lang="ru-RU" sz="4800" b="1" dirty="0" err="1" smtClean="0"/>
              <a:t>моро_цы</a:t>
            </a:r>
            <a:endParaRPr lang="ru-RU" sz="4800" b="1" dirty="0" smtClean="0"/>
          </a:p>
          <a:p>
            <a:r>
              <a:rPr lang="ru-RU" sz="4800" b="1" dirty="0" err="1" smtClean="0"/>
              <a:t>восхо_</a:t>
            </a:r>
            <a:endParaRPr lang="ru-RU" sz="4800" b="1" dirty="0" smtClean="0"/>
          </a:p>
          <a:p>
            <a:r>
              <a:rPr lang="ru-RU" sz="4800" b="1" dirty="0" err="1" smtClean="0"/>
              <a:t>свя_ка</a:t>
            </a:r>
            <a:endParaRPr lang="ru-RU" sz="4800" b="1" dirty="0" smtClean="0"/>
          </a:p>
          <a:p>
            <a:r>
              <a:rPr lang="ru-RU" sz="4800" b="1" dirty="0" err="1" smtClean="0"/>
              <a:t>бедня_ка</a:t>
            </a:r>
            <a:endParaRPr lang="ru-RU" sz="4800" b="1" dirty="0"/>
          </a:p>
        </p:txBody>
      </p:sp>
      <p:sp>
        <p:nvSpPr>
          <p:cNvPr id="3" name="Управляющая кнопка: справка 2">
            <a:hlinkClick r:id="" action="ppaction://noaction" highlightClick="1"/>
          </p:cNvPr>
          <p:cNvSpPr/>
          <p:nvPr/>
        </p:nvSpPr>
        <p:spPr>
          <a:xfrm>
            <a:off x="6215074" y="571480"/>
            <a:ext cx="1042416" cy="1042416"/>
          </a:xfrm>
          <a:prstGeom prst="actionButtonHel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6143636" y="1714488"/>
            <a:ext cx="14145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/>
              <a:t>б-п</a:t>
            </a:r>
            <a:endParaRPr lang="ru-RU" sz="48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6143636" y="2357430"/>
            <a:ext cx="16648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/>
              <a:t>в-ф</a:t>
            </a:r>
            <a:endParaRPr lang="ru-RU" sz="48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6215074" y="3143248"/>
            <a:ext cx="12453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/>
              <a:t>г-к</a:t>
            </a:r>
            <a:endParaRPr lang="ru-RU" sz="48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6143636" y="3857628"/>
            <a:ext cx="14523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/>
              <a:t>д-т</a:t>
            </a:r>
            <a:endParaRPr lang="ru-RU" sz="48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6143636" y="4572008"/>
            <a:ext cx="17360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/>
              <a:t>ж-ш</a:t>
            </a:r>
            <a:endParaRPr lang="ru-RU" sz="48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6286512" y="5286388"/>
            <a:ext cx="14532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/>
              <a:t>з-с</a:t>
            </a:r>
            <a:endParaRPr lang="ru-RU" sz="48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1071538" y="428604"/>
            <a:ext cx="624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>
                <a:solidFill>
                  <a:srgbClr val="FF0000"/>
                </a:solidFill>
              </a:rPr>
              <a:t>з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428728" y="1142984"/>
            <a:ext cx="624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>
                <a:solidFill>
                  <a:srgbClr val="FF0000"/>
                </a:solidFill>
              </a:rPr>
              <a:t>з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571604" y="1857364"/>
            <a:ext cx="6112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г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428860" y="2571744"/>
            <a:ext cx="5526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>
                <a:solidFill>
                  <a:srgbClr val="FF0000"/>
                </a:solidFill>
              </a:rPr>
              <a:t>з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285984" y="3357562"/>
            <a:ext cx="4812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>
                <a:solidFill>
                  <a:srgbClr val="FF0000"/>
                </a:solidFill>
              </a:rPr>
              <a:t>з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428860" y="4071942"/>
            <a:ext cx="7122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>
                <a:solidFill>
                  <a:srgbClr val="FF0000"/>
                </a:solidFill>
              </a:rPr>
              <a:t>д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714480" y="4786322"/>
            <a:ext cx="6955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>
                <a:solidFill>
                  <a:srgbClr val="FF0000"/>
                </a:solidFill>
              </a:rPr>
              <a:t>з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428860" y="5572140"/>
            <a:ext cx="10211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ж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472" y="500042"/>
            <a:ext cx="2755883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/>
              <a:t>ска_ка</a:t>
            </a:r>
            <a:endParaRPr lang="ru-RU" sz="4800" b="1" dirty="0" smtClean="0"/>
          </a:p>
          <a:p>
            <a:r>
              <a:rPr lang="ru-RU" sz="4800" b="1" dirty="0" err="1" smtClean="0"/>
              <a:t>про_ьба</a:t>
            </a:r>
            <a:endParaRPr lang="ru-RU" sz="4800" b="1" dirty="0" smtClean="0"/>
          </a:p>
          <a:p>
            <a:r>
              <a:rPr lang="ru-RU" sz="4800" b="1" dirty="0" err="1" smtClean="0"/>
              <a:t>бесе_ка</a:t>
            </a:r>
            <a:endParaRPr lang="ru-RU" sz="4800" b="1" dirty="0" smtClean="0"/>
          </a:p>
          <a:p>
            <a:r>
              <a:rPr lang="ru-RU" sz="4800" b="1" dirty="0" err="1" smtClean="0"/>
              <a:t>прору_ь</a:t>
            </a:r>
            <a:endParaRPr lang="ru-RU" sz="4800" b="1" dirty="0" smtClean="0"/>
          </a:p>
          <a:p>
            <a:r>
              <a:rPr lang="ru-RU" sz="4800" b="1" dirty="0" err="1" smtClean="0"/>
              <a:t>пиро_ки</a:t>
            </a:r>
            <a:endParaRPr lang="ru-RU" sz="4800" b="1" dirty="0" smtClean="0"/>
          </a:p>
          <a:p>
            <a:r>
              <a:rPr lang="ru-RU" sz="4800" b="1" dirty="0" err="1" smtClean="0"/>
              <a:t>варе_ки</a:t>
            </a:r>
            <a:endParaRPr lang="ru-RU" sz="4800" b="1" dirty="0" smtClean="0"/>
          </a:p>
          <a:p>
            <a:r>
              <a:rPr lang="ru-RU" sz="4800" b="1" dirty="0" err="1" smtClean="0"/>
              <a:t>морко_ь</a:t>
            </a:r>
            <a:endParaRPr lang="ru-RU" sz="4800" b="1" dirty="0" smtClean="0"/>
          </a:p>
          <a:p>
            <a:r>
              <a:rPr lang="ru-RU" sz="4800" b="1" dirty="0" err="1" smtClean="0"/>
              <a:t>фла_</a:t>
            </a:r>
            <a:endParaRPr lang="ru-RU" sz="4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643438" y="428604"/>
            <a:ext cx="3357586" cy="61445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/>
              <a:t>заря_ка</a:t>
            </a:r>
            <a:endParaRPr lang="ru-RU" sz="4800" b="1" dirty="0" smtClean="0"/>
          </a:p>
          <a:p>
            <a:r>
              <a:rPr lang="ru-RU" sz="4800" b="1" dirty="0" err="1" smtClean="0"/>
              <a:t>ша_ка</a:t>
            </a:r>
            <a:endParaRPr lang="ru-RU" sz="4800" b="1" dirty="0" smtClean="0"/>
          </a:p>
          <a:p>
            <a:r>
              <a:rPr lang="ru-RU" sz="4800" b="1" dirty="0" err="1" smtClean="0"/>
              <a:t>закла_ка</a:t>
            </a:r>
            <a:endParaRPr lang="ru-RU" sz="4800" b="1" dirty="0" smtClean="0"/>
          </a:p>
          <a:p>
            <a:r>
              <a:rPr lang="ru-RU" sz="4800" b="1" dirty="0" err="1" smtClean="0"/>
              <a:t>ребяти_ки</a:t>
            </a:r>
            <a:endParaRPr lang="ru-RU" sz="4800" b="1" dirty="0" smtClean="0"/>
          </a:p>
          <a:p>
            <a:r>
              <a:rPr lang="ru-RU" sz="4800" b="1" dirty="0" err="1" smtClean="0"/>
              <a:t>кру_ка</a:t>
            </a:r>
            <a:endParaRPr lang="ru-RU" sz="4800" b="1" dirty="0" smtClean="0"/>
          </a:p>
          <a:p>
            <a:r>
              <a:rPr lang="ru-RU" sz="4800" b="1" dirty="0" err="1" smtClean="0"/>
              <a:t>тра_ка</a:t>
            </a:r>
            <a:endParaRPr lang="ru-RU" sz="4800" b="1" dirty="0" smtClean="0"/>
          </a:p>
          <a:p>
            <a:r>
              <a:rPr lang="ru-RU" sz="4800" b="1" dirty="0" err="1" smtClean="0"/>
              <a:t>шка_</a:t>
            </a:r>
            <a:endParaRPr lang="ru-RU" sz="4800" b="1" dirty="0" smtClean="0"/>
          </a:p>
          <a:p>
            <a:r>
              <a:rPr lang="ru-RU" sz="4800" b="1" dirty="0" err="1" smtClean="0"/>
              <a:t>дож_ь</a:t>
            </a:r>
            <a:endParaRPr lang="ru-RU" sz="4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8662" y="500042"/>
            <a:ext cx="2861681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/>
              <a:t>ска</a:t>
            </a:r>
            <a:r>
              <a:rPr lang="ru-RU" sz="4800" b="1" dirty="0" smtClean="0">
                <a:solidFill>
                  <a:srgbClr val="FF0000"/>
                </a:solidFill>
              </a:rPr>
              <a:t>з</a:t>
            </a:r>
            <a:r>
              <a:rPr lang="ru-RU" sz="4800" b="1" dirty="0" smtClean="0"/>
              <a:t>ка</a:t>
            </a:r>
          </a:p>
          <a:p>
            <a:r>
              <a:rPr lang="ru-RU" sz="4800" b="1" dirty="0" smtClean="0"/>
              <a:t>про</a:t>
            </a:r>
            <a:r>
              <a:rPr lang="ru-RU" sz="4800" b="1" dirty="0" smtClean="0">
                <a:solidFill>
                  <a:srgbClr val="FF0000"/>
                </a:solidFill>
              </a:rPr>
              <a:t>с</a:t>
            </a:r>
            <a:r>
              <a:rPr lang="ru-RU" sz="4800" b="1" dirty="0" smtClean="0"/>
              <a:t>ьба</a:t>
            </a:r>
          </a:p>
          <a:p>
            <a:r>
              <a:rPr lang="ru-RU" sz="4800" b="1" dirty="0" smtClean="0"/>
              <a:t>бесе</a:t>
            </a:r>
            <a:r>
              <a:rPr lang="ru-RU" sz="4800" b="1" dirty="0" smtClean="0">
                <a:solidFill>
                  <a:srgbClr val="FF0000"/>
                </a:solidFill>
              </a:rPr>
              <a:t>д</a:t>
            </a:r>
            <a:r>
              <a:rPr lang="ru-RU" sz="4800" b="1" dirty="0" smtClean="0"/>
              <a:t>ка</a:t>
            </a:r>
          </a:p>
          <a:p>
            <a:r>
              <a:rPr lang="ru-RU" sz="4800" b="1" dirty="0" smtClean="0"/>
              <a:t>прору</a:t>
            </a:r>
            <a:r>
              <a:rPr lang="ru-RU" sz="4800" b="1" dirty="0" smtClean="0">
                <a:solidFill>
                  <a:srgbClr val="FF0000"/>
                </a:solidFill>
              </a:rPr>
              <a:t>б</a:t>
            </a:r>
            <a:r>
              <a:rPr lang="ru-RU" sz="4800" b="1" dirty="0" smtClean="0"/>
              <a:t>ь</a:t>
            </a:r>
          </a:p>
          <a:p>
            <a:r>
              <a:rPr lang="ru-RU" sz="4800" b="1" dirty="0" smtClean="0"/>
              <a:t>пиро</a:t>
            </a:r>
            <a:r>
              <a:rPr lang="ru-RU" sz="4800" b="1" dirty="0" smtClean="0">
                <a:solidFill>
                  <a:srgbClr val="FF0000"/>
                </a:solidFill>
              </a:rPr>
              <a:t>ж</a:t>
            </a:r>
            <a:r>
              <a:rPr lang="ru-RU" sz="4800" b="1" dirty="0" smtClean="0"/>
              <a:t>ки</a:t>
            </a:r>
          </a:p>
          <a:p>
            <a:r>
              <a:rPr lang="ru-RU" sz="4800" b="1" dirty="0" smtClean="0"/>
              <a:t>варе</a:t>
            </a:r>
            <a:r>
              <a:rPr lang="ru-RU" sz="4800" b="1" dirty="0" smtClean="0">
                <a:solidFill>
                  <a:srgbClr val="FF0000"/>
                </a:solidFill>
              </a:rPr>
              <a:t>ж</a:t>
            </a:r>
            <a:r>
              <a:rPr lang="ru-RU" sz="4800" b="1" dirty="0" smtClean="0"/>
              <a:t>ки</a:t>
            </a:r>
          </a:p>
          <a:p>
            <a:r>
              <a:rPr lang="ru-RU" sz="4800" b="1" dirty="0" smtClean="0"/>
              <a:t>морко</a:t>
            </a:r>
            <a:r>
              <a:rPr lang="ru-RU" sz="4800" b="1" dirty="0" smtClean="0">
                <a:solidFill>
                  <a:srgbClr val="FF0000"/>
                </a:solidFill>
              </a:rPr>
              <a:t>в</a:t>
            </a:r>
            <a:r>
              <a:rPr lang="ru-RU" sz="4800" b="1" dirty="0" smtClean="0"/>
              <a:t>ь</a:t>
            </a:r>
          </a:p>
          <a:p>
            <a:r>
              <a:rPr lang="ru-RU" sz="4800" b="1" dirty="0" smtClean="0"/>
              <a:t>фла</a:t>
            </a:r>
            <a:r>
              <a:rPr lang="ru-RU" sz="4800" b="1" dirty="0" smtClean="0">
                <a:solidFill>
                  <a:srgbClr val="FF0000"/>
                </a:solidFill>
              </a:rPr>
              <a:t>г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86314" y="428604"/>
            <a:ext cx="3714776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/>
              <a:t>заря</a:t>
            </a:r>
            <a:r>
              <a:rPr lang="ru-RU" sz="4800" b="1" dirty="0" smtClean="0">
                <a:solidFill>
                  <a:srgbClr val="FF0000"/>
                </a:solidFill>
              </a:rPr>
              <a:t>д</a:t>
            </a:r>
            <a:r>
              <a:rPr lang="ru-RU" sz="4800" b="1" dirty="0" smtClean="0"/>
              <a:t>ка</a:t>
            </a:r>
          </a:p>
          <a:p>
            <a:r>
              <a:rPr lang="ru-RU" sz="4800" b="1" dirty="0" smtClean="0"/>
              <a:t>ша</a:t>
            </a:r>
            <a:r>
              <a:rPr lang="ru-RU" sz="4800" b="1" dirty="0" smtClean="0">
                <a:solidFill>
                  <a:srgbClr val="FF0000"/>
                </a:solidFill>
              </a:rPr>
              <a:t>п</a:t>
            </a:r>
            <a:r>
              <a:rPr lang="ru-RU" sz="4800" b="1" dirty="0" smtClean="0"/>
              <a:t>ка</a:t>
            </a:r>
          </a:p>
          <a:p>
            <a:r>
              <a:rPr lang="ru-RU" sz="4800" b="1" dirty="0" smtClean="0"/>
              <a:t>закла</a:t>
            </a:r>
            <a:r>
              <a:rPr lang="ru-RU" sz="4800" b="1" dirty="0" smtClean="0">
                <a:solidFill>
                  <a:srgbClr val="FF0000"/>
                </a:solidFill>
              </a:rPr>
              <a:t>д</a:t>
            </a:r>
            <a:r>
              <a:rPr lang="ru-RU" sz="4800" b="1" dirty="0" smtClean="0"/>
              <a:t>ка</a:t>
            </a:r>
          </a:p>
          <a:p>
            <a:r>
              <a:rPr lang="ru-RU" sz="4800" b="1" dirty="0" smtClean="0"/>
              <a:t>ребяти</a:t>
            </a:r>
            <a:r>
              <a:rPr lang="ru-RU" sz="4800" b="1" dirty="0" smtClean="0">
                <a:solidFill>
                  <a:srgbClr val="FF0000"/>
                </a:solidFill>
              </a:rPr>
              <a:t>ш</a:t>
            </a:r>
            <a:r>
              <a:rPr lang="ru-RU" sz="4800" b="1" dirty="0" smtClean="0"/>
              <a:t>ки</a:t>
            </a:r>
          </a:p>
          <a:p>
            <a:r>
              <a:rPr lang="ru-RU" sz="4800" b="1" dirty="0" smtClean="0"/>
              <a:t>кру</a:t>
            </a:r>
            <a:r>
              <a:rPr lang="ru-RU" sz="4800" b="1" dirty="0" smtClean="0">
                <a:solidFill>
                  <a:srgbClr val="FF0000"/>
                </a:solidFill>
              </a:rPr>
              <a:t>ж</a:t>
            </a:r>
            <a:r>
              <a:rPr lang="ru-RU" sz="4800" b="1" dirty="0" smtClean="0"/>
              <a:t>ка</a:t>
            </a:r>
          </a:p>
          <a:p>
            <a:r>
              <a:rPr lang="ru-RU" sz="4800" b="1" dirty="0" smtClean="0"/>
              <a:t>тра</a:t>
            </a:r>
            <a:r>
              <a:rPr lang="ru-RU" sz="4800" b="1" dirty="0" smtClean="0">
                <a:solidFill>
                  <a:srgbClr val="FF0000"/>
                </a:solidFill>
              </a:rPr>
              <a:t>в</a:t>
            </a:r>
            <a:r>
              <a:rPr lang="ru-RU" sz="4800" b="1" dirty="0" smtClean="0"/>
              <a:t>ка</a:t>
            </a:r>
          </a:p>
          <a:p>
            <a:r>
              <a:rPr lang="ru-RU" sz="4800" b="1" dirty="0" smtClean="0"/>
              <a:t>шка</a:t>
            </a:r>
            <a:r>
              <a:rPr lang="ru-RU" sz="4800" b="1" dirty="0" smtClean="0">
                <a:solidFill>
                  <a:srgbClr val="FF0000"/>
                </a:solidFill>
              </a:rPr>
              <a:t>ф</a:t>
            </a:r>
          </a:p>
          <a:p>
            <a:r>
              <a:rPr lang="ru-RU" sz="4800" b="1" dirty="0" smtClean="0"/>
              <a:t>дож</a:t>
            </a:r>
            <a:r>
              <a:rPr lang="ru-RU" sz="4800" b="1" dirty="0" smtClean="0">
                <a:solidFill>
                  <a:srgbClr val="FF0000"/>
                </a:solidFill>
              </a:rPr>
              <a:t>д</a:t>
            </a:r>
            <a:r>
              <a:rPr lang="ru-RU" sz="4800" b="1" dirty="0" smtClean="0"/>
              <a:t>ь</a:t>
            </a:r>
          </a:p>
          <a:p>
            <a:endParaRPr lang="ru-RU" sz="4800" b="1" dirty="0" smtClean="0"/>
          </a:p>
          <a:p>
            <a:endParaRPr lang="ru-RU" sz="4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57224" y="571480"/>
            <a:ext cx="2999539" cy="6740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err="1" smtClean="0"/>
              <a:t>подру_ка</a:t>
            </a:r>
            <a:endParaRPr lang="ru-RU" sz="4800" b="1" dirty="0" smtClean="0"/>
          </a:p>
          <a:p>
            <a:r>
              <a:rPr lang="ru-RU" sz="4800" b="1" dirty="0" err="1" smtClean="0"/>
              <a:t>рома_ка</a:t>
            </a:r>
            <a:endParaRPr lang="ru-RU" sz="4800" b="1" dirty="0" smtClean="0"/>
          </a:p>
          <a:p>
            <a:r>
              <a:rPr lang="ru-RU" sz="4800" b="1" dirty="0" err="1" smtClean="0"/>
              <a:t>гря_ки</a:t>
            </a:r>
            <a:endParaRPr lang="ru-RU" sz="4800" b="1" dirty="0" smtClean="0"/>
          </a:p>
          <a:p>
            <a:r>
              <a:rPr lang="ru-RU" sz="4800" b="1" dirty="0" err="1" smtClean="0"/>
              <a:t>медве_ь</a:t>
            </a:r>
            <a:endParaRPr lang="ru-RU" sz="4800" b="1" dirty="0" smtClean="0"/>
          </a:p>
          <a:p>
            <a:r>
              <a:rPr lang="ru-RU" sz="4800" b="1" dirty="0" err="1" smtClean="0"/>
              <a:t>поса_ки</a:t>
            </a:r>
            <a:endParaRPr lang="ru-RU" sz="4800" b="1" dirty="0" smtClean="0"/>
          </a:p>
          <a:p>
            <a:r>
              <a:rPr lang="ru-RU" sz="4800" b="1" dirty="0" err="1" smtClean="0"/>
              <a:t>пара_</a:t>
            </a:r>
            <a:endParaRPr lang="ru-RU" sz="4800" b="1" dirty="0" smtClean="0"/>
          </a:p>
          <a:p>
            <a:r>
              <a:rPr lang="ru-RU" sz="4800" b="1" dirty="0" err="1" smtClean="0"/>
              <a:t>биле_</a:t>
            </a:r>
            <a:endParaRPr lang="ru-RU" sz="4800" b="1" dirty="0" smtClean="0"/>
          </a:p>
          <a:p>
            <a:r>
              <a:rPr lang="ru-RU" sz="4800" b="1" dirty="0" err="1" smtClean="0"/>
              <a:t>ука_ка</a:t>
            </a:r>
            <a:endParaRPr lang="ru-RU" sz="4800" b="1" dirty="0" smtClean="0"/>
          </a:p>
          <a:p>
            <a:endParaRPr lang="ru-RU" sz="4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5000628" y="571480"/>
            <a:ext cx="3143272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/>
              <a:t>серё_ки</a:t>
            </a:r>
            <a:endParaRPr lang="ru-RU" sz="4800" b="1" dirty="0" smtClean="0"/>
          </a:p>
          <a:p>
            <a:r>
              <a:rPr lang="ru-RU" sz="4800" b="1" dirty="0" err="1" smtClean="0"/>
              <a:t>руба_ка</a:t>
            </a:r>
            <a:endParaRPr lang="ru-RU" sz="4800" b="1" dirty="0" smtClean="0"/>
          </a:p>
          <a:p>
            <a:r>
              <a:rPr lang="ru-RU" sz="4800" b="1" dirty="0" err="1" smtClean="0"/>
              <a:t>коля_ка</a:t>
            </a:r>
            <a:endParaRPr lang="ru-RU" sz="4800" b="1" dirty="0" smtClean="0"/>
          </a:p>
          <a:p>
            <a:r>
              <a:rPr lang="ru-RU" sz="4800" b="1" dirty="0" err="1" smtClean="0"/>
              <a:t>у_кий</a:t>
            </a:r>
            <a:endParaRPr lang="ru-RU" sz="4800" b="1" dirty="0" smtClean="0"/>
          </a:p>
          <a:p>
            <a:r>
              <a:rPr lang="ru-RU" sz="4800" b="1" dirty="0" err="1" smtClean="0"/>
              <a:t>гра_</a:t>
            </a:r>
            <a:endParaRPr lang="ru-RU" sz="4800" b="1" dirty="0" smtClean="0"/>
          </a:p>
          <a:p>
            <a:r>
              <a:rPr lang="ru-RU" sz="4800" b="1" dirty="0" err="1" smtClean="0"/>
              <a:t>гвоз_ь</a:t>
            </a:r>
            <a:endParaRPr lang="ru-RU" sz="4800" b="1" dirty="0" smtClean="0"/>
          </a:p>
          <a:p>
            <a:r>
              <a:rPr lang="ru-RU" sz="4800" b="1" dirty="0" err="1" smtClean="0"/>
              <a:t>шокола_</a:t>
            </a:r>
            <a:endParaRPr lang="ru-RU" sz="4800" b="1" dirty="0" smtClean="0"/>
          </a:p>
          <a:p>
            <a:r>
              <a:rPr lang="ru-RU" sz="4800" b="1" dirty="0" err="1" smtClean="0"/>
              <a:t>селё_ка</a:t>
            </a:r>
            <a:endParaRPr lang="ru-RU" sz="4800" b="1" dirty="0" smtClean="0"/>
          </a:p>
          <a:p>
            <a:endParaRPr lang="ru-RU" sz="4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5786" y="428604"/>
            <a:ext cx="3118161" cy="60016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/>
              <a:t>подру</a:t>
            </a:r>
            <a:r>
              <a:rPr lang="ru-RU" sz="4800" b="1" dirty="0" smtClean="0">
                <a:solidFill>
                  <a:srgbClr val="FF0000"/>
                </a:solidFill>
              </a:rPr>
              <a:t>ж</a:t>
            </a:r>
            <a:r>
              <a:rPr lang="ru-RU" sz="4800" b="1" dirty="0" smtClean="0"/>
              <a:t>ка</a:t>
            </a:r>
          </a:p>
          <a:p>
            <a:r>
              <a:rPr lang="ru-RU" sz="4800" b="1" dirty="0" smtClean="0"/>
              <a:t>рома</a:t>
            </a:r>
            <a:r>
              <a:rPr lang="ru-RU" sz="4800" b="1" dirty="0" smtClean="0">
                <a:solidFill>
                  <a:srgbClr val="FF0000"/>
                </a:solidFill>
              </a:rPr>
              <a:t>ш</a:t>
            </a:r>
            <a:r>
              <a:rPr lang="ru-RU" sz="4800" b="1" dirty="0" smtClean="0"/>
              <a:t>ка</a:t>
            </a:r>
          </a:p>
          <a:p>
            <a:r>
              <a:rPr lang="ru-RU" sz="4800" b="1" dirty="0" smtClean="0"/>
              <a:t>гря</a:t>
            </a:r>
            <a:r>
              <a:rPr lang="ru-RU" sz="4800" b="1" dirty="0" smtClean="0">
                <a:solidFill>
                  <a:srgbClr val="FF0000"/>
                </a:solidFill>
              </a:rPr>
              <a:t>д</a:t>
            </a:r>
            <a:r>
              <a:rPr lang="ru-RU" sz="4800" b="1" dirty="0" smtClean="0"/>
              <a:t>ки</a:t>
            </a:r>
          </a:p>
          <a:p>
            <a:r>
              <a:rPr lang="ru-RU" sz="4800" b="1" dirty="0" smtClean="0"/>
              <a:t>медве</a:t>
            </a:r>
            <a:r>
              <a:rPr lang="ru-RU" sz="4800" b="1" dirty="0" smtClean="0">
                <a:solidFill>
                  <a:srgbClr val="FF0000"/>
                </a:solidFill>
              </a:rPr>
              <a:t>д</a:t>
            </a:r>
            <a:r>
              <a:rPr lang="ru-RU" sz="4800" b="1" dirty="0" smtClean="0"/>
              <a:t>ь</a:t>
            </a:r>
          </a:p>
          <a:p>
            <a:r>
              <a:rPr lang="ru-RU" sz="4800" b="1" dirty="0" smtClean="0"/>
              <a:t>поса</a:t>
            </a:r>
            <a:r>
              <a:rPr lang="ru-RU" sz="4800" b="1" dirty="0" smtClean="0">
                <a:solidFill>
                  <a:srgbClr val="FF0000"/>
                </a:solidFill>
              </a:rPr>
              <a:t>д</a:t>
            </a:r>
            <a:r>
              <a:rPr lang="ru-RU" sz="4800" b="1" dirty="0" smtClean="0"/>
              <a:t>ки</a:t>
            </a:r>
          </a:p>
          <a:p>
            <a:r>
              <a:rPr lang="ru-RU" sz="4800" b="1" dirty="0" smtClean="0"/>
              <a:t>пара</a:t>
            </a:r>
            <a:r>
              <a:rPr lang="ru-RU" sz="4800" b="1" dirty="0" smtClean="0">
                <a:solidFill>
                  <a:srgbClr val="FF0000"/>
                </a:solidFill>
              </a:rPr>
              <a:t>д</a:t>
            </a:r>
          </a:p>
          <a:p>
            <a:r>
              <a:rPr lang="ru-RU" sz="4800" b="1" dirty="0" smtClean="0"/>
              <a:t>биле</a:t>
            </a:r>
            <a:r>
              <a:rPr lang="ru-RU" sz="4800" b="1" dirty="0" smtClean="0">
                <a:solidFill>
                  <a:srgbClr val="FF0000"/>
                </a:solidFill>
              </a:rPr>
              <a:t>т</a:t>
            </a:r>
          </a:p>
          <a:p>
            <a:r>
              <a:rPr lang="ru-RU" sz="4800" b="1" dirty="0" smtClean="0"/>
              <a:t>ука</a:t>
            </a:r>
            <a:r>
              <a:rPr lang="ru-RU" sz="4800" b="1" dirty="0" smtClean="0">
                <a:solidFill>
                  <a:srgbClr val="FF0000"/>
                </a:solidFill>
              </a:rPr>
              <a:t>з</a:t>
            </a:r>
            <a:r>
              <a:rPr lang="ru-RU" sz="4800" b="1" dirty="0" smtClean="0"/>
              <a:t>ка</a:t>
            </a:r>
            <a:endParaRPr lang="ru-RU" sz="4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5000628" y="428604"/>
            <a:ext cx="2928958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/>
              <a:t>серё</a:t>
            </a:r>
            <a:r>
              <a:rPr lang="ru-RU" sz="4800" b="1" dirty="0" smtClean="0">
                <a:solidFill>
                  <a:srgbClr val="FF0000"/>
                </a:solidFill>
              </a:rPr>
              <a:t>ж</a:t>
            </a:r>
            <a:r>
              <a:rPr lang="ru-RU" sz="4800" b="1" dirty="0" smtClean="0"/>
              <a:t>ки</a:t>
            </a:r>
          </a:p>
          <a:p>
            <a:r>
              <a:rPr lang="ru-RU" sz="4800" b="1" dirty="0" smtClean="0"/>
              <a:t>руба</a:t>
            </a:r>
            <a:r>
              <a:rPr lang="ru-RU" sz="4800" b="1" dirty="0" smtClean="0">
                <a:solidFill>
                  <a:srgbClr val="FF0000"/>
                </a:solidFill>
              </a:rPr>
              <a:t>ш</a:t>
            </a:r>
            <a:r>
              <a:rPr lang="ru-RU" sz="4800" b="1" dirty="0" smtClean="0"/>
              <a:t>ка</a:t>
            </a:r>
          </a:p>
          <a:p>
            <a:r>
              <a:rPr lang="ru-RU" sz="4800" b="1" dirty="0" smtClean="0"/>
              <a:t>коля</a:t>
            </a:r>
            <a:r>
              <a:rPr lang="ru-RU" sz="4800" b="1" dirty="0" smtClean="0">
                <a:solidFill>
                  <a:srgbClr val="FF0000"/>
                </a:solidFill>
              </a:rPr>
              <a:t>с</a:t>
            </a:r>
            <a:r>
              <a:rPr lang="ru-RU" sz="4800" b="1" dirty="0" smtClean="0"/>
              <a:t>ка</a:t>
            </a:r>
          </a:p>
          <a:p>
            <a:r>
              <a:rPr lang="ru-RU" sz="4800" b="1" dirty="0" smtClean="0"/>
              <a:t>у</a:t>
            </a:r>
            <a:r>
              <a:rPr lang="ru-RU" sz="4800" b="1" dirty="0" smtClean="0">
                <a:solidFill>
                  <a:srgbClr val="FF0000"/>
                </a:solidFill>
              </a:rPr>
              <a:t>з</a:t>
            </a:r>
            <a:r>
              <a:rPr lang="ru-RU" sz="4800" b="1" dirty="0" smtClean="0"/>
              <a:t>кий</a:t>
            </a:r>
          </a:p>
          <a:p>
            <a:r>
              <a:rPr lang="ru-RU" sz="4800" b="1" dirty="0" smtClean="0"/>
              <a:t>гра</a:t>
            </a:r>
            <a:r>
              <a:rPr lang="ru-RU" sz="4800" b="1" dirty="0" smtClean="0">
                <a:solidFill>
                  <a:srgbClr val="FF0000"/>
                </a:solidFill>
              </a:rPr>
              <a:t>д</a:t>
            </a:r>
          </a:p>
          <a:p>
            <a:r>
              <a:rPr lang="ru-RU" sz="4800" b="1" dirty="0" smtClean="0"/>
              <a:t>гвоз</a:t>
            </a:r>
            <a:r>
              <a:rPr lang="ru-RU" sz="4800" b="1" dirty="0" smtClean="0">
                <a:solidFill>
                  <a:srgbClr val="FF0000"/>
                </a:solidFill>
              </a:rPr>
              <a:t>д</a:t>
            </a:r>
            <a:r>
              <a:rPr lang="ru-RU" sz="4800" b="1" dirty="0" smtClean="0"/>
              <a:t>ь</a:t>
            </a:r>
          </a:p>
          <a:p>
            <a:r>
              <a:rPr lang="ru-RU" sz="4800" b="1" dirty="0" smtClean="0"/>
              <a:t>шокола</a:t>
            </a:r>
            <a:r>
              <a:rPr lang="ru-RU" sz="4800" b="1" dirty="0" smtClean="0">
                <a:solidFill>
                  <a:srgbClr val="FF0000"/>
                </a:solidFill>
              </a:rPr>
              <a:t>д</a:t>
            </a:r>
          </a:p>
          <a:p>
            <a:r>
              <a:rPr lang="ru-RU" sz="4800" b="1" dirty="0" smtClean="0"/>
              <a:t>селё</a:t>
            </a:r>
            <a:r>
              <a:rPr lang="ru-RU" sz="4800" b="1" dirty="0" smtClean="0">
                <a:solidFill>
                  <a:srgbClr val="FF0000"/>
                </a:solidFill>
              </a:rPr>
              <a:t>д</a:t>
            </a:r>
            <a:r>
              <a:rPr lang="ru-RU" sz="4800" b="1" dirty="0" smtClean="0"/>
              <a:t>ка</a:t>
            </a:r>
            <a:endParaRPr lang="ru-RU" sz="4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285728"/>
            <a:ext cx="3357586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/>
              <a:t>морко_ь</a:t>
            </a:r>
            <a:endParaRPr lang="ru-RU" sz="4800" b="1" dirty="0" smtClean="0"/>
          </a:p>
          <a:p>
            <a:r>
              <a:rPr lang="ru-RU" sz="4800" b="1" dirty="0" err="1" smtClean="0"/>
              <a:t>прору_ь</a:t>
            </a:r>
            <a:endParaRPr lang="ru-RU" sz="4800" b="1" dirty="0" smtClean="0"/>
          </a:p>
          <a:p>
            <a:r>
              <a:rPr lang="ru-RU" sz="4800" b="1" dirty="0" err="1" smtClean="0"/>
              <a:t>изгоро_ь</a:t>
            </a:r>
            <a:endParaRPr lang="ru-RU" sz="4800" b="1" dirty="0" smtClean="0"/>
          </a:p>
          <a:p>
            <a:r>
              <a:rPr lang="ru-RU" sz="4800" b="1" dirty="0" err="1" smtClean="0"/>
              <a:t>площа_ка</a:t>
            </a:r>
            <a:endParaRPr lang="ru-RU" sz="4800" b="1" dirty="0" smtClean="0"/>
          </a:p>
          <a:p>
            <a:r>
              <a:rPr lang="ru-RU" sz="4800" b="1" dirty="0" err="1" smtClean="0"/>
              <a:t>гото_</a:t>
            </a:r>
            <a:endParaRPr lang="ru-RU" sz="4800" b="1" dirty="0" smtClean="0"/>
          </a:p>
          <a:p>
            <a:r>
              <a:rPr lang="ru-RU" sz="4800" b="1" dirty="0" err="1" smtClean="0"/>
              <a:t>краси_</a:t>
            </a:r>
            <a:endParaRPr lang="ru-RU" sz="4800" b="1" dirty="0" smtClean="0"/>
          </a:p>
          <a:p>
            <a:r>
              <a:rPr lang="ru-RU" sz="4800" b="1" dirty="0" err="1" smtClean="0"/>
              <a:t>вежли_</a:t>
            </a:r>
            <a:endParaRPr lang="ru-RU" sz="4800" b="1" dirty="0" smtClean="0"/>
          </a:p>
          <a:p>
            <a:r>
              <a:rPr lang="ru-RU" sz="4800" b="1" dirty="0" err="1" smtClean="0"/>
              <a:t>голу_ка</a:t>
            </a:r>
            <a:endParaRPr lang="ru-RU" sz="4800" b="1" dirty="0" smtClean="0"/>
          </a:p>
          <a:p>
            <a:endParaRPr lang="ru-RU" sz="4800" b="1" dirty="0" smtClean="0"/>
          </a:p>
          <a:p>
            <a:endParaRPr lang="ru-RU" sz="4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4643438" y="357166"/>
            <a:ext cx="2610010" cy="6740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err="1" smtClean="0"/>
              <a:t>голу_ь</a:t>
            </a:r>
            <a:endParaRPr lang="ru-RU" sz="4800" b="1" dirty="0" smtClean="0"/>
          </a:p>
          <a:p>
            <a:r>
              <a:rPr lang="ru-RU" sz="4800" b="1" dirty="0" err="1" smtClean="0"/>
              <a:t>сторо_</a:t>
            </a:r>
            <a:endParaRPr lang="ru-RU" sz="4800" b="1" dirty="0" smtClean="0"/>
          </a:p>
          <a:p>
            <a:r>
              <a:rPr lang="ru-RU" sz="4800" b="1" dirty="0" err="1" smtClean="0"/>
              <a:t>отря_</a:t>
            </a:r>
            <a:endParaRPr lang="ru-RU" sz="4800" b="1" dirty="0" smtClean="0"/>
          </a:p>
          <a:p>
            <a:r>
              <a:rPr lang="ru-RU" sz="4800" b="1" dirty="0" err="1" smtClean="0"/>
              <a:t>огоро_</a:t>
            </a:r>
            <a:endParaRPr lang="ru-RU" sz="4800" b="1" dirty="0" smtClean="0"/>
          </a:p>
          <a:p>
            <a:r>
              <a:rPr lang="ru-RU" sz="4800" b="1" dirty="0" err="1" smtClean="0"/>
              <a:t>хоро_</a:t>
            </a:r>
            <a:endParaRPr lang="ru-RU" sz="4800" b="1" dirty="0" smtClean="0"/>
          </a:p>
          <a:p>
            <a:r>
              <a:rPr lang="ru-RU" sz="4800" b="1" dirty="0" err="1" smtClean="0"/>
              <a:t>све_</a:t>
            </a:r>
            <a:endParaRPr lang="ru-RU" sz="4800" b="1" dirty="0" smtClean="0"/>
          </a:p>
          <a:p>
            <a:r>
              <a:rPr lang="ru-RU" sz="4800" b="1" dirty="0" err="1" smtClean="0"/>
              <a:t>озя_</a:t>
            </a:r>
            <a:endParaRPr lang="ru-RU" sz="4800" b="1" dirty="0" smtClean="0"/>
          </a:p>
          <a:p>
            <a:r>
              <a:rPr lang="ru-RU" sz="4800" b="1" dirty="0" err="1" smtClean="0"/>
              <a:t>коро_ка</a:t>
            </a:r>
            <a:endParaRPr lang="ru-RU" sz="4800" b="1" dirty="0" smtClean="0"/>
          </a:p>
          <a:p>
            <a:endParaRPr lang="ru-RU" sz="4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910" y="500042"/>
            <a:ext cx="3148619" cy="60016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/>
              <a:t>морко</a:t>
            </a:r>
            <a:r>
              <a:rPr lang="ru-RU" sz="4800" b="1" dirty="0" smtClean="0">
                <a:solidFill>
                  <a:srgbClr val="FF0000"/>
                </a:solidFill>
              </a:rPr>
              <a:t>в</a:t>
            </a:r>
            <a:r>
              <a:rPr lang="ru-RU" sz="4800" b="1" dirty="0" smtClean="0"/>
              <a:t>ь</a:t>
            </a:r>
          </a:p>
          <a:p>
            <a:r>
              <a:rPr lang="ru-RU" sz="4800" b="1" dirty="0" smtClean="0"/>
              <a:t>прору</a:t>
            </a:r>
            <a:r>
              <a:rPr lang="ru-RU" sz="4800" b="1" dirty="0" smtClean="0">
                <a:solidFill>
                  <a:srgbClr val="FF0000"/>
                </a:solidFill>
              </a:rPr>
              <a:t>б</a:t>
            </a:r>
            <a:r>
              <a:rPr lang="ru-RU" sz="4800" b="1" dirty="0" smtClean="0"/>
              <a:t>ь</a:t>
            </a:r>
          </a:p>
          <a:p>
            <a:r>
              <a:rPr lang="ru-RU" sz="4800" b="1" dirty="0" smtClean="0"/>
              <a:t>изгоро</a:t>
            </a:r>
            <a:r>
              <a:rPr lang="ru-RU" sz="4800" b="1" dirty="0" smtClean="0">
                <a:solidFill>
                  <a:srgbClr val="FF0000"/>
                </a:solidFill>
              </a:rPr>
              <a:t>д</a:t>
            </a:r>
            <a:r>
              <a:rPr lang="ru-RU" sz="4800" b="1" dirty="0" smtClean="0"/>
              <a:t>ь</a:t>
            </a:r>
          </a:p>
          <a:p>
            <a:r>
              <a:rPr lang="ru-RU" sz="4800" b="1" dirty="0" smtClean="0"/>
              <a:t>площа</a:t>
            </a:r>
            <a:r>
              <a:rPr lang="ru-RU" sz="4800" b="1" dirty="0" smtClean="0">
                <a:solidFill>
                  <a:srgbClr val="FF0000"/>
                </a:solidFill>
              </a:rPr>
              <a:t>д</a:t>
            </a:r>
            <a:r>
              <a:rPr lang="ru-RU" sz="4800" b="1" dirty="0" smtClean="0"/>
              <a:t>ка</a:t>
            </a:r>
          </a:p>
          <a:p>
            <a:r>
              <a:rPr lang="ru-RU" sz="4800" b="1" dirty="0" smtClean="0"/>
              <a:t>гото</a:t>
            </a:r>
            <a:r>
              <a:rPr lang="ru-RU" sz="4800" b="1" dirty="0" smtClean="0">
                <a:solidFill>
                  <a:srgbClr val="FF0000"/>
                </a:solidFill>
              </a:rPr>
              <a:t>в</a:t>
            </a:r>
          </a:p>
          <a:p>
            <a:r>
              <a:rPr lang="ru-RU" sz="4800" b="1" dirty="0" smtClean="0"/>
              <a:t>краси</a:t>
            </a:r>
            <a:r>
              <a:rPr lang="ru-RU" sz="4800" b="1" dirty="0" smtClean="0">
                <a:solidFill>
                  <a:srgbClr val="FF0000"/>
                </a:solidFill>
              </a:rPr>
              <a:t>в</a:t>
            </a:r>
          </a:p>
          <a:p>
            <a:r>
              <a:rPr lang="ru-RU" sz="4800" b="1" dirty="0" smtClean="0"/>
              <a:t>вежли</a:t>
            </a:r>
            <a:r>
              <a:rPr lang="ru-RU" sz="4800" b="1" dirty="0" smtClean="0">
                <a:solidFill>
                  <a:srgbClr val="FF0000"/>
                </a:solidFill>
              </a:rPr>
              <a:t>в</a:t>
            </a:r>
          </a:p>
          <a:p>
            <a:r>
              <a:rPr lang="ru-RU" sz="4800" b="1" dirty="0" smtClean="0"/>
              <a:t>голу</a:t>
            </a:r>
            <a:r>
              <a:rPr lang="ru-RU" sz="4800" b="1" dirty="0" smtClean="0">
                <a:solidFill>
                  <a:srgbClr val="FF0000"/>
                </a:solidFill>
              </a:rPr>
              <a:t>б</a:t>
            </a:r>
            <a:r>
              <a:rPr lang="ru-RU" sz="4800" b="1" dirty="0" smtClean="0"/>
              <a:t>ка</a:t>
            </a:r>
            <a:endParaRPr lang="ru-RU" sz="4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4714876" y="500042"/>
            <a:ext cx="2608406" cy="61445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/>
              <a:t>голу</a:t>
            </a:r>
            <a:r>
              <a:rPr lang="ru-RU" sz="4800" b="1" dirty="0" smtClean="0">
                <a:solidFill>
                  <a:srgbClr val="FF0000"/>
                </a:solidFill>
              </a:rPr>
              <a:t>б</a:t>
            </a:r>
            <a:r>
              <a:rPr lang="ru-RU" sz="4800" b="1" dirty="0" smtClean="0"/>
              <a:t>ь</a:t>
            </a:r>
          </a:p>
          <a:p>
            <a:r>
              <a:rPr lang="ru-RU" sz="4800" b="1" dirty="0" smtClean="0"/>
              <a:t>сторо</a:t>
            </a:r>
            <a:r>
              <a:rPr lang="ru-RU" sz="4800" b="1" dirty="0" smtClean="0">
                <a:solidFill>
                  <a:srgbClr val="FF0000"/>
                </a:solidFill>
              </a:rPr>
              <a:t>ж</a:t>
            </a:r>
          </a:p>
          <a:p>
            <a:r>
              <a:rPr lang="ru-RU" sz="4800" b="1" dirty="0" smtClean="0"/>
              <a:t>отря</a:t>
            </a:r>
            <a:r>
              <a:rPr lang="ru-RU" sz="4800" b="1" dirty="0" smtClean="0">
                <a:solidFill>
                  <a:srgbClr val="FF0000"/>
                </a:solidFill>
              </a:rPr>
              <a:t>д</a:t>
            </a:r>
          </a:p>
          <a:p>
            <a:r>
              <a:rPr lang="ru-RU" sz="4800" b="1" dirty="0" smtClean="0"/>
              <a:t>огоро</a:t>
            </a:r>
            <a:r>
              <a:rPr lang="ru-RU" sz="4800" b="1" dirty="0" smtClean="0">
                <a:solidFill>
                  <a:srgbClr val="FF0000"/>
                </a:solidFill>
              </a:rPr>
              <a:t>д</a:t>
            </a:r>
          </a:p>
          <a:p>
            <a:r>
              <a:rPr lang="ru-RU" sz="4800" b="1" dirty="0" smtClean="0"/>
              <a:t>хоро</a:t>
            </a:r>
            <a:r>
              <a:rPr lang="ru-RU" sz="4800" b="1" dirty="0" smtClean="0">
                <a:solidFill>
                  <a:srgbClr val="FF0000"/>
                </a:solidFill>
              </a:rPr>
              <a:t>ш</a:t>
            </a:r>
          </a:p>
          <a:p>
            <a:r>
              <a:rPr lang="ru-RU" sz="4800" b="1" dirty="0" smtClean="0"/>
              <a:t>све</a:t>
            </a:r>
            <a:r>
              <a:rPr lang="ru-RU" sz="4800" b="1" dirty="0" smtClean="0">
                <a:solidFill>
                  <a:srgbClr val="FF0000"/>
                </a:solidFill>
              </a:rPr>
              <a:t>ж</a:t>
            </a:r>
          </a:p>
          <a:p>
            <a:r>
              <a:rPr lang="ru-RU" sz="4800" b="1" dirty="0" smtClean="0"/>
              <a:t>озя</a:t>
            </a:r>
            <a:r>
              <a:rPr lang="ru-RU" sz="4800" b="1" dirty="0" smtClean="0">
                <a:solidFill>
                  <a:srgbClr val="FF0000"/>
                </a:solidFill>
              </a:rPr>
              <a:t>б</a:t>
            </a:r>
          </a:p>
          <a:p>
            <a:r>
              <a:rPr lang="ru-RU" sz="4800" b="1" dirty="0" smtClean="0"/>
              <a:t>коро</a:t>
            </a:r>
            <a:r>
              <a:rPr lang="ru-RU" sz="4800" b="1" dirty="0" smtClean="0">
                <a:solidFill>
                  <a:srgbClr val="FF0000"/>
                </a:solidFill>
              </a:rPr>
              <a:t>б</a:t>
            </a:r>
            <a:r>
              <a:rPr lang="ru-RU" sz="4800" b="1" dirty="0" smtClean="0"/>
              <a:t>ка</a:t>
            </a:r>
            <a:endParaRPr lang="ru-RU" sz="4800" b="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348" y="642918"/>
            <a:ext cx="3988592" cy="60016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err="1" smtClean="0"/>
              <a:t>ука_ка</a:t>
            </a:r>
            <a:endParaRPr lang="ru-RU" sz="4800" b="1" dirty="0" smtClean="0"/>
          </a:p>
          <a:p>
            <a:r>
              <a:rPr lang="ru-RU" sz="4800" b="1" dirty="0" err="1" smtClean="0"/>
              <a:t>поса_ка</a:t>
            </a:r>
            <a:endParaRPr lang="ru-RU" sz="4800" b="1" dirty="0" smtClean="0"/>
          </a:p>
          <a:p>
            <a:r>
              <a:rPr lang="ru-RU" sz="4800" b="1" dirty="0" err="1" smtClean="0"/>
              <a:t>перегоро_ка</a:t>
            </a:r>
            <a:endParaRPr lang="ru-RU" sz="4800" b="1" dirty="0" smtClean="0"/>
          </a:p>
          <a:p>
            <a:r>
              <a:rPr lang="ru-RU" sz="4800" b="1" dirty="0" err="1" smtClean="0"/>
              <a:t>поез_ка</a:t>
            </a:r>
            <a:endParaRPr lang="ru-RU" sz="4800" b="1" dirty="0" smtClean="0"/>
          </a:p>
          <a:p>
            <a:r>
              <a:rPr lang="ru-RU" sz="4800" b="1" dirty="0" err="1" smtClean="0"/>
              <a:t>заморо_ки</a:t>
            </a:r>
            <a:endParaRPr lang="ru-RU" sz="4800" b="1" dirty="0" smtClean="0"/>
          </a:p>
          <a:p>
            <a:r>
              <a:rPr lang="ru-RU" sz="4800" b="1" dirty="0" err="1" smtClean="0"/>
              <a:t>сторо_ка</a:t>
            </a:r>
            <a:endParaRPr lang="ru-RU" sz="4800" b="1" dirty="0" smtClean="0"/>
          </a:p>
          <a:p>
            <a:r>
              <a:rPr lang="ru-RU" sz="4800" b="1" dirty="0" err="1" smtClean="0"/>
              <a:t>пого_ка</a:t>
            </a:r>
            <a:endParaRPr lang="ru-RU" sz="4800" b="1" dirty="0" smtClean="0"/>
          </a:p>
          <a:p>
            <a:r>
              <a:rPr lang="ru-RU" sz="4800" b="1" dirty="0" err="1" smtClean="0"/>
              <a:t>незабу_ки</a:t>
            </a:r>
            <a:endParaRPr lang="ru-RU" sz="4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4929190" y="642918"/>
            <a:ext cx="3429024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/>
              <a:t>ко_ьба</a:t>
            </a:r>
            <a:r>
              <a:rPr lang="ru-RU" sz="4800" b="1" dirty="0" smtClean="0"/>
              <a:t> </a:t>
            </a:r>
            <a:r>
              <a:rPr lang="ru-RU" sz="4800" b="1" dirty="0" err="1" smtClean="0"/>
              <a:t>перевя_ка</a:t>
            </a:r>
            <a:endParaRPr lang="ru-RU" sz="4800" b="1" dirty="0" smtClean="0"/>
          </a:p>
          <a:p>
            <a:r>
              <a:rPr lang="ru-RU" sz="4800" b="1" dirty="0" err="1" smtClean="0"/>
              <a:t>погру_ка</a:t>
            </a:r>
            <a:endParaRPr lang="ru-RU" sz="4800" b="1" dirty="0" smtClean="0"/>
          </a:p>
          <a:p>
            <a:r>
              <a:rPr lang="ru-RU" sz="4800" b="1" dirty="0" err="1" smtClean="0"/>
              <a:t>нахо_ка</a:t>
            </a:r>
            <a:r>
              <a:rPr lang="ru-RU" sz="4800" b="1" dirty="0" smtClean="0"/>
              <a:t> </a:t>
            </a:r>
            <a:r>
              <a:rPr lang="ru-RU" sz="4800" b="1" dirty="0" err="1" smtClean="0"/>
              <a:t>выру_ка</a:t>
            </a:r>
            <a:endParaRPr lang="ru-RU" sz="4800" b="1" dirty="0" smtClean="0"/>
          </a:p>
          <a:p>
            <a:r>
              <a:rPr lang="ru-RU" sz="4800" b="1" dirty="0" err="1" smtClean="0"/>
              <a:t>похо_ка</a:t>
            </a:r>
            <a:endParaRPr lang="ru-RU" sz="4800" b="1" dirty="0" smtClean="0"/>
          </a:p>
          <a:p>
            <a:r>
              <a:rPr lang="ru-RU" sz="4800" b="1" dirty="0" err="1" smtClean="0"/>
              <a:t>заря_ка</a:t>
            </a:r>
            <a:endParaRPr lang="ru-RU" sz="4800" b="1" dirty="0" smtClean="0"/>
          </a:p>
          <a:p>
            <a:r>
              <a:rPr lang="ru-RU" sz="4800" b="1" dirty="0" err="1" smtClean="0"/>
              <a:t>серё_ки</a:t>
            </a:r>
            <a:endParaRPr lang="ru-RU" sz="4800" b="1" dirty="0" smtClean="0"/>
          </a:p>
          <a:p>
            <a:endParaRPr lang="ru-RU" sz="4800" b="1" dirty="0" smtClean="0"/>
          </a:p>
          <a:p>
            <a:endParaRPr lang="ru-RU" sz="4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596" y="357166"/>
            <a:ext cx="4012637" cy="60016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/>
              <a:t>ука</a:t>
            </a:r>
            <a:r>
              <a:rPr lang="ru-RU" sz="4800" b="1" dirty="0" smtClean="0">
                <a:solidFill>
                  <a:srgbClr val="FF0000"/>
                </a:solidFill>
              </a:rPr>
              <a:t>з</a:t>
            </a:r>
            <a:r>
              <a:rPr lang="ru-RU" sz="4800" b="1" dirty="0" smtClean="0"/>
              <a:t>ка</a:t>
            </a:r>
          </a:p>
          <a:p>
            <a:r>
              <a:rPr lang="ru-RU" sz="4800" b="1" dirty="0" smtClean="0"/>
              <a:t>поса</a:t>
            </a:r>
            <a:r>
              <a:rPr lang="ru-RU" sz="4800" b="1" dirty="0" smtClean="0">
                <a:solidFill>
                  <a:srgbClr val="FF0000"/>
                </a:solidFill>
              </a:rPr>
              <a:t>д</a:t>
            </a:r>
            <a:r>
              <a:rPr lang="ru-RU" sz="4800" b="1" dirty="0" smtClean="0"/>
              <a:t>ка</a:t>
            </a:r>
          </a:p>
          <a:p>
            <a:r>
              <a:rPr lang="ru-RU" sz="4800" b="1" dirty="0" smtClean="0"/>
              <a:t>перегоро</a:t>
            </a:r>
            <a:r>
              <a:rPr lang="ru-RU" sz="4800" b="1" dirty="0" smtClean="0">
                <a:solidFill>
                  <a:srgbClr val="FF0000"/>
                </a:solidFill>
              </a:rPr>
              <a:t>д</a:t>
            </a:r>
            <a:r>
              <a:rPr lang="ru-RU" sz="4800" b="1" dirty="0" smtClean="0"/>
              <a:t>ка</a:t>
            </a:r>
          </a:p>
          <a:p>
            <a:r>
              <a:rPr lang="ru-RU" sz="4800" b="1" dirty="0" smtClean="0"/>
              <a:t>поез</a:t>
            </a:r>
            <a:r>
              <a:rPr lang="ru-RU" sz="4800" b="1" dirty="0" smtClean="0">
                <a:solidFill>
                  <a:srgbClr val="FF0000"/>
                </a:solidFill>
              </a:rPr>
              <a:t>д</a:t>
            </a:r>
            <a:r>
              <a:rPr lang="ru-RU" sz="4800" b="1" dirty="0" smtClean="0"/>
              <a:t>ка</a:t>
            </a:r>
          </a:p>
          <a:p>
            <a:r>
              <a:rPr lang="ru-RU" sz="4800" b="1" dirty="0" smtClean="0"/>
              <a:t>заморо</a:t>
            </a:r>
            <a:r>
              <a:rPr lang="ru-RU" sz="4800" b="1" dirty="0" smtClean="0">
                <a:solidFill>
                  <a:srgbClr val="FF0000"/>
                </a:solidFill>
              </a:rPr>
              <a:t>з</a:t>
            </a:r>
            <a:r>
              <a:rPr lang="ru-RU" sz="4800" b="1" dirty="0" smtClean="0"/>
              <a:t>ки</a:t>
            </a:r>
          </a:p>
          <a:p>
            <a:r>
              <a:rPr lang="ru-RU" sz="4800" b="1" dirty="0" smtClean="0"/>
              <a:t>сторо</a:t>
            </a:r>
            <a:r>
              <a:rPr lang="ru-RU" sz="4800" b="1" dirty="0" smtClean="0">
                <a:solidFill>
                  <a:srgbClr val="FF0000"/>
                </a:solidFill>
              </a:rPr>
              <a:t>ж</a:t>
            </a:r>
            <a:r>
              <a:rPr lang="ru-RU" sz="4800" b="1" dirty="0" smtClean="0"/>
              <a:t>ка</a:t>
            </a:r>
          </a:p>
          <a:p>
            <a:r>
              <a:rPr lang="ru-RU" sz="4800" b="1" dirty="0" smtClean="0"/>
              <a:t>пого</a:t>
            </a:r>
            <a:r>
              <a:rPr lang="ru-RU" sz="4800" b="1" dirty="0" smtClean="0">
                <a:solidFill>
                  <a:srgbClr val="FF0000"/>
                </a:solidFill>
              </a:rPr>
              <a:t>д</a:t>
            </a:r>
            <a:r>
              <a:rPr lang="ru-RU" sz="4800" b="1" dirty="0" smtClean="0"/>
              <a:t>ка</a:t>
            </a:r>
          </a:p>
          <a:p>
            <a:r>
              <a:rPr lang="ru-RU" sz="4800" b="1" dirty="0" smtClean="0"/>
              <a:t>незабу</a:t>
            </a:r>
            <a:r>
              <a:rPr lang="ru-RU" sz="4800" b="1" dirty="0" smtClean="0">
                <a:solidFill>
                  <a:srgbClr val="FF0000"/>
                </a:solidFill>
              </a:rPr>
              <a:t>д</a:t>
            </a:r>
            <a:r>
              <a:rPr lang="ru-RU" sz="4800" b="1" dirty="0" smtClean="0"/>
              <a:t>ки</a:t>
            </a:r>
            <a:endParaRPr lang="ru-RU" sz="4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4714876" y="357166"/>
            <a:ext cx="3500462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/>
              <a:t>ко</a:t>
            </a:r>
            <a:r>
              <a:rPr lang="ru-RU" sz="4800" b="1" dirty="0" smtClean="0">
                <a:solidFill>
                  <a:srgbClr val="FF0000"/>
                </a:solidFill>
              </a:rPr>
              <a:t>с</a:t>
            </a:r>
            <a:r>
              <a:rPr lang="ru-RU" sz="4800" b="1" dirty="0" smtClean="0"/>
              <a:t>ьба</a:t>
            </a:r>
          </a:p>
          <a:p>
            <a:r>
              <a:rPr lang="ru-RU" sz="4800" b="1" dirty="0" smtClean="0"/>
              <a:t>перевя</a:t>
            </a:r>
            <a:r>
              <a:rPr lang="ru-RU" sz="4800" b="1" dirty="0" smtClean="0">
                <a:solidFill>
                  <a:srgbClr val="FF0000"/>
                </a:solidFill>
              </a:rPr>
              <a:t>з</a:t>
            </a:r>
            <a:r>
              <a:rPr lang="ru-RU" sz="4800" b="1" dirty="0" smtClean="0"/>
              <a:t>ка</a:t>
            </a:r>
          </a:p>
          <a:p>
            <a:r>
              <a:rPr lang="ru-RU" sz="4800" b="1" dirty="0" smtClean="0"/>
              <a:t>погру</a:t>
            </a:r>
            <a:r>
              <a:rPr lang="ru-RU" sz="4800" b="1" dirty="0" smtClean="0">
                <a:solidFill>
                  <a:srgbClr val="FF0000"/>
                </a:solidFill>
              </a:rPr>
              <a:t>з</a:t>
            </a:r>
            <a:r>
              <a:rPr lang="ru-RU" sz="4800" b="1" dirty="0" smtClean="0"/>
              <a:t>ка</a:t>
            </a:r>
          </a:p>
          <a:p>
            <a:r>
              <a:rPr lang="ru-RU" sz="4800" b="1" dirty="0" smtClean="0"/>
              <a:t>нахо</a:t>
            </a:r>
            <a:r>
              <a:rPr lang="ru-RU" sz="4800" b="1" dirty="0" smtClean="0">
                <a:solidFill>
                  <a:srgbClr val="FF0000"/>
                </a:solidFill>
              </a:rPr>
              <a:t>д</a:t>
            </a:r>
            <a:r>
              <a:rPr lang="ru-RU" sz="4800" b="1" dirty="0" smtClean="0"/>
              <a:t>ка</a:t>
            </a:r>
          </a:p>
          <a:p>
            <a:r>
              <a:rPr lang="ru-RU" sz="4800" b="1" dirty="0" smtClean="0"/>
              <a:t>выру</a:t>
            </a:r>
            <a:r>
              <a:rPr lang="ru-RU" sz="4800" b="1" dirty="0" smtClean="0">
                <a:solidFill>
                  <a:srgbClr val="FF0000"/>
                </a:solidFill>
              </a:rPr>
              <a:t>б</a:t>
            </a:r>
            <a:r>
              <a:rPr lang="ru-RU" sz="4800" b="1" dirty="0" smtClean="0"/>
              <a:t>ка</a:t>
            </a:r>
          </a:p>
          <a:p>
            <a:r>
              <a:rPr lang="ru-RU" sz="4800" b="1" dirty="0" smtClean="0"/>
              <a:t>похо</a:t>
            </a:r>
            <a:r>
              <a:rPr lang="ru-RU" sz="4800" b="1" dirty="0" smtClean="0">
                <a:solidFill>
                  <a:srgbClr val="FF0000"/>
                </a:solidFill>
              </a:rPr>
              <a:t>д</a:t>
            </a:r>
            <a:r>
              <a:rPr lang="ru-RU" sz="4800" b="1" dirty="0" smtClean="0"/>
              <a:t>ка</a:t>
            </a:r>
          </a:p>
          <a:p>
            <a:r>
              <a:rPr lang="ru-RU" sz="4800" b="1" dirty="0" smtClean="0"/>
              <a:t>заря</a:t>
            </a:r>
            <a:r>
              <a:rPr lang="ru-RU" sz="4800" b="1" dirty="0" smtClean="0">
                <a:solidFill>
                  <a:srgbClr val="FF0000"/>
                </a:solidFill>
              </a:rPr>
              <a:t>д</a:t>
            </a:r>
            <a:r>
              <a:rPr lang="ru-RU" sz="4800" b="1" dirty="0" smtClean="0"/>
              <a:t>ка</a:t>
            </a:r>
          </a:p>
          <a:p>
            <a:r>
              <a:rPr lang="ru-RU" sz="4800" b="1" dirty="0" smtClean="0"/>
              <a:t>серё</a:t>
            </a:r>
            <a:r>
              <a:rPr lang="ru-RU" sz="4800" b="1" dirty="0" smtClean="0">
                <a:solidFill>
                  <a:srgbClr val="FF0000"/>
                </a:solidFill>
              </a:rPr>
              <a:t>ж</a:t>
            </a:r>
            <a:r>
              <a:rPr lang="ru-RU" sz="4800" b="1" dirty="0" smtClean="0"/>
              <a:t>ки</a:t>
            </a:r>
          </a:p>
          <a:p>
            <a:endParaRPr lang="ru-RU" sz="4800" b="1" dirty="0" smtClean="0"/>
          </a:p>
          <a:p>
            <a:endParaRPr lang="ru-RU" sz="4800" b="1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348" y="428604"/>
            <a:ext cx="2882520" cy="6740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err="1" smtClean="0"/>
              <a:t>у_ко</a:t>
            </a:r>
            <a:endParaRPr lang="ru-RU" sz="4800" b="1" dirty="0" smtClean="0"/>
          </a:p>
          <a:p>
            <a:r>
              <a:rPr lang="ru-RU" sz="4800" b="1" dirty="0" err="1" smtClean="0"/>
              <a:t>мя_ко</a:t>
            </a:r>
            <a:endParaRPr lang="ru-RU" sz="4800" b="1" dirty="0" smtClean="0"/>
          </a:p>
          <a:p>
            <a:r>
              <a:rPr lang="ru-RU" sz="4800" b="1" dirty="0" err="1" smtClean="0"/>
              <a:t>моро_цы</a:t>
            </a:r>
            <a:endParaRPr lang="ru-RU" sz="4800" b="1" dirty="0" smtClean="0"/>
          </a:p>
          <a:p>
            <a:r>
              <a:rPr lang="ru-RU" sz="4800" b="1" dirty="0" err="1" smtClean="0"/>
              <a:t>свя_ка</a:t>
            </a:r>
            <a:endParaRPr lang="ru-RU" sz="4800" b="1" dirty="0" smtClean="0"/>
          </a:p>
          <a:p>
            <a:r>
              <a:rPr lang="ru-RU" sz="4800" b="1" dirty="0" err="1" smtClean="0"/>
              <a:t>ги_кая</a:t>
            </a:r>
            <a:endParaRPr lang="ru-RU" sz="4800" b="1" dirty="0" smtClean="0"/>
          </a:p>
          <a:p>
            <a:r>
              <a:rPr lang="ru-RU" sz="4800" b="1" dirty="0" err="1" smtClean="0"/>
              <a:t>теле_ка</a:t>
            </a:r>
            <a:endParaRPr lang="ru-RU" sz="4800" b="1" dirty="0" smtClean="0"/>
          </a:p>
          <a:p>
            <a:r>
              <a:rPr lang="ru-RU" sz="4800" b="1" dirty="0" err="1" smtClean="0"/>
              <a:t>сала_ки</a:t>
            </a:r>
            <a:endParaRPr lang="ru-RU" sz="4800" b="1" dirty="0" smtClean="0"/>
          </a:p>
          <a:p>
            <a:r>
              <a:rPr lang="ru-RU" sz="4800" b="1" dirty="0" err="1" smtClean="0"/>
              <a:t>оре_ки</a:t>
            </a:r>
            <a:endParaRPr lang="ru-RU" sz="4800" b="1" dirty="0" smtClean="0"/>
          </a:p>
          <a:p>
            <a:endParaRPr lang="ru-RU" sz="4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4286248" y="500042"/>
            <a:ext cx="3429024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/>
              <a:t>ре_ко</a:t>
            </a:r>
            <a:endParaRPr lang="ru-RU" sz="4800" b="1" dirty="0" smtClean="0"/>
          </a:p>
          <a:p>
            <a:r>
              <a:rPr lang="ru-RU" sz="4800" b="1" dirty="0" err="1" smtClean="0"/>
              <a:t>сколь_ко</a:t>
            </a:r>
            <a:endParaRPr lang="ru-RU" sz="4800" b="1" dirty="0" smtClean="0"/>
          </a:p>
          <a:p>
            <a:r>
              <a:rPr lang="ru-RU" sz="4800" b="1" dirty="0" err="1" smtClean="0"/>
              <a:t>восхо_</a:t>
            </a:r>
            <a:endParaRPr lang="ru-RU" sz="4800" b="1" dirty="0" smtClean="0"/>
          </a:p>
          <a:p>
            <a:r>
              <a:rPr lang="ru-RU" sz="4800" b="1" dirty="0" err="1" smtClean="0"/>
              <a:t>бедня_ка</a:t>
            </a:r>
            <a:endParaRPr lang="ru-RU" sz="4800" b="1" dirty="0" smtClean="0"/>
          </a:p>
          <a:p>
            <a:r>
              <a:rPr lang="ru-RU" sz="4800" b="1" dirty="0" err="1" smtClean="0"/>
              <a:t>овра_ки</a:t>
            </a:r>
            <a:endParaRPr lang="ru-RU" sz="4800" b="1" dirty="0" smtClean="0"/>
          </a:p>
          <a:p>
            <a:r>
              <a:rPr lang="ru-RU" sz="4800" b="1" dirty="0" err="1" smtClean="0"/>
              <a:t>варе_ки</a:t>
            </a:r>
            <a:endParaRPr lang="ru-RU" sz="4800" b="1" dirty="0" smtClean="0"/>
          </a:p>
          <a:p>
            <a:r>
              <a:rPr lang="ru-RU" sz="4800" b="1" dirty="0" err="1" smtClean="0"/>
              <a:t>сосе_ка</a:t>
            </a:r>
            <a:endParaRPr lang="ru-RU" sz="4800" b="1" dirty="0" smtClean="0"/>
          </a:p>
          <a:p>
            <a:r>
              <a:rPr lang="ru-RU" sz="4800" b="1" dirty="0" err="1" smtClean="0"/>
              <a:t>подру_ки</a:t>
            </a:r>
            <a:endParaRPr lang="ru-RU" sz="4800" b="1" dirty="0" smtClean="0"/>
          </a:p>
          <a:p>
            <a:endParaRPr lang="ru-RU" sz="4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57224" y="642918"/>
            <a:ext cx="2853666" cy="60016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/>
              <a:t>у</a:t>
            </a:r>
            <a:r>
              <a:rPr lang="ru-RU" sz="4800" b="1" dirty="0" smtClean="0">
                <a:solidFill>
                  <a:srgbClr val="FF0000"/>
                </a:solidFill>
              </a:rPr>
              <a:t>з</a:t>
            </a:r>
            <a:r>
              <a:rPr lang="ru-RU" sz="4800" b="1" dirty="0" smtClean="0"/>
              <a:t>ко</a:t>
            </a:r>
          </a:p>
          <a:p>
            <a:r>
              <a:rPr lang="ru-RU" sz="4800" b="1" dirty="0" smtClean="0"/>
              <a:t>мя</a:t>
            </a:r>
            <a:r>
              <a:rPr lang="ru-RU" sz="4800" b="1" dirty="0" smtClean="0">
                <a:solidFill>
                  <a:srgbClr val="FF0000"/>
                </a:solidFill>
              </a:rPr>
              <a:t>г</a:t>
            </a:r>
            <a:r>
              <a:rPr lang="ru-RU" sz="4800" b="1" dirty="0" smtClean="0"/>
              <a:t>ко</a:t>
            </a:r>
          </a:p>
          <a:p>
            <a:r>
              <a:rPr lang="ru-RU" sz="4800" b="1" dirty="0" smtClean="0"/>
              <a:t>моро</a:t>
            </a:r>
            <a:r>
              <a:rPr lang="ru-RU" sz="4800" b="1" dirty="0" smtClean="0">
                <a:solidFill>
                  <a:srgbClr val="FF0000"/>
                </a:solidFill>
              </a:rPr>
              <a:t>з</a:t>
            </a:r>
            <a:r>
              <a:rPr lang="ru-RU" sz="4800" b="1" dirty="0" smtClean="0"/>
              <a:t>цы</a:t>
            </a:r>
          </a:p>
          <a:p>
            <a:r>
              <a:rPr lang="ru-RU" sz="4800" b="1" dirty="0" smtClean="0"/>
              <a:t>свя</a:t>
            </a:r>
            <a:r>
              <a:rPr lang="ru-RU" sz="4800" b="1" dirty="0" smtClean="0">
                <a:solidFill>
                  <a:srgbClr val="FF0000"/>
                </a:solidFill>
              </a:rPr>
              <a:t>з</a:t>
            </a:r>
            <a:r>
              <a:rPr lang="ru-RU" sz="4800" b="1" dirty="0" smtClean="0"/>
              <a:t>ка</a:t>
            </a:r>
          </a:p>
          <a:p>
            <a:r>
              <a:rPr lang="ru-RU" sz="4800" b="1" dirty="0" smtClean="0"/>
              <a:t>ги</a:t>
            </a:r>
            <a:r>
              <a:rPr lang="ru-RU" sz="4800" b="1" dirty="0" smtClean="0">
                <a:solidFill>
                  <a:srgbClr val="FF0000"/>
                </a:solidFill>
              </a:rPr>
              <a:t>б</a:t>
            </a:r>
            <a:r>
              <a:rPr lang="ru-RU" sz="4800" b="1" dirty="0" smtClean="0"/>
              <a:t>кая</a:t>
            </a:r>
          </a:p>
          <a:p>
            <a:r>
              <a:rPr lang="ru-RU" sz="4800" b="1" dirty="0" smtClean="0"/>
              <a:t>теле</a:t>
            </a:r>
            <a:r>
              <a:rPr lang="ru-RU" sz="4800" b="1" dirty="0" smtClean="0">
                <a:solidFill>
                  <a:srgbClr val="FF0000"/>
                </a:solidFill>
              </a:rPr>
              <a:t>ж</a:t>
            </a:r>
            <a:r>
              <a:rPr lang="ru-RU" sz="4800" b="1" dirty="0" smtClean="0"/>
              <a:t>ка</a:t>
            </a:r>
          </a:p>
          <a:p>
            <a:r>
              <a:rPr lang="ru-RU" sz="4800" b="1" dirty="0" smtClean="0"/>
              <a:t>сала</a:t>
            </a:r>
            <a:r>
              <a:rPr lang="ru-RU" sz="4800" b="1" dirty="0" smtClean="0">
                <a:solidFill>
                  <a:srgbClr val="FF0000"/>
                </a:solidFill>
              </a:rPr>
              <a:t>з</a:t>
            </a:r>
            <a:r>
              <a:rPr lang="ru-RU" sz="4800" b="1" dirty="0" smtClean="0"/>
              <a:t>ки</a:t>
            </a:r>
          </a:p>
          <a:p>
            <a:r>
              <a:rPr lang="ru-RU" sz="4800" b="1" dirty="0" smtClean="0"/>
              <a:t>оре</a:t>
            </a:r>
            <a:r>
              <a:rPr lang="ru-RU" sz="4800" b="1" dirty="0" smtClean="0">
                <a:solidFill>
                  <a:srgbClr val="FF0000"/>
                </a:solidFill>
              </a:rPr>
              <a:t>ш</a:t>
            </a:r>
            <a:r>
              <a:rPr lang="ru-RU" sz="4800" b="1" dirty="0" smtClean="0"/>
              <a:t>ки</a:t>
            </a:r>
            <a:endParaRPr lang="ru-RU" sz="4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4786314" y="571480"/>
            <a:ext cx="3286148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/>
              <a:t>ре</a:t>
            </a:r>
            <a:r>
              <a:rPr lang="ru-RU" sz="4800" b="1" dirty="0" smtClean="0">
                <a:solidFill>
                  <a:srgbClr val="FF0000"/>
                </a:solidFill>
              </a:rPr>
              <a:t>з</a:t>
            </a:r>
            <a:r>
              <a:rPr lang="ru-RU" sz="4800" b="1" dirty="0" smtClean="0"/>
              <a:t>ко</a:t>
            </a:r>
          </a:p>
          <a:p>
            <a:r>
              <a:rPr lang="ru-RU" sz="4800" b="1" dirty="0" smtClean="0"/>
              <a:t>сколь</a:t>
            </a:r>
            <a:r>
              <a:rPr lang="ru-RU" sz="4800" b="1" dirty="0" smtClean="0">
                <a:solidFill>
                  <a:srgbClr val="FF0000"/>
                </a:solidFill>
              </a:rPr>
              <a:t>з</a:t>
            </a:r>
            <a:r>
              <a:rPr lang="ru-RU" sz="4800" b="1" dirty="0" smtClean="0"/>
              <a:t>ко</a:t>
            </a:r>
          </a:p>
          <a:p>
            <a:r>
              <a:rPr lang="ru-RU" sz="4800" b="1" dirty="0" smtClean="0"/>
              <a:t>восхо</a:t>
            </a:r>
            <a:r>
              <a:rPr lang="ru-RU" sz="4800" b="1" dirty="0" smtClean="0">
                <a:solidFill>
                  <a:srgbClr val="FF0000"/>
                </a:solidFill>
              </a:rPr>
              <a:t>д</a:t>
            </a:r>
          </a:p>
          <a:p>
            <a:r>
              <a:rPr lang="ru-RU" sz="4800" b="1" dirty="0" smtClean="0"/>
              <a:t>бедня</a:t>
            </a:r>
            <a:r>
              <a:rPr lang="ru-RU" sz="4800" b="1" dirty="0" smtClean="0">
                <a:solidFill>
                  <a:srgbClr val="FF0000"/>
                </a:solidFill>
              </a:rPr>
              <a:t>ж</a:t>
            </a:r>
            <a:r>
              <a:rPr lang="ru-RU" sz="4800" b="1" dirty="0" smtClean="0"/>
              <a:t>ка</a:t>
            </a:r>
          </a:p>
          <a:p>
            <a:r>
              <a:rPr lang="ru-RU" sz="4800" b="1" dirty="0" smtClean="0"/>
              <a:t>овра</a:t>
            </a:r>
            <a:r>
              <a:rPr lang="ru-RU" sz="4800" b="1" dirty="0" smtClean="0">
                <a:solidFill>
                  <a:srgbClr val="FF0000"/>
                </a:solidFill>
              </a:rPr>
              <a:t>ж</a:t>
            </a:r>
            <a:r>
              <a:rPr lang="ru-RU" sz="4800" b="1" dirty="0" smtClean="0"/>
              <a:t>ки</a:t>
            </a:r>
          </a:p>
          <a:p>
            <a:r>
              <a:rPr lang="ru-RU" sz="4800" b="1" dirty="0" smtClean="0"/>
              <a:t>варе</a:t>
            </a:r>
            <a:r>
              <a:rPr lang="ru-RU" sz="4800" b="1" dirty="0" smtClean="0">
                <a:solidFill>
                  <a:srgbClr val="FF0000"/>
                </a:solidFill>
              </a:rPr>
              <a:t>ж</a:t>
            </a:r>
            <a:r>
              <a:rPr lang="ru-RU" sz="4800" b="1" dirty="0" smtClean="0"/>
              <a:t>ки</a:t>
            </a:r>
          </a:p>
          <a:p>
            <a:r>
              <a:rPr lang="ru-RU" sz="4800" b="1" smtClean="0"/>
              <a:t>осе</a:t>
            </a:r>
            <a:r>
              <a:rPr lang="ru-RU" sz="4800" b="1" smtClean="0">
                <a:solidFill>
                  <a:srgbClr val="FF0000"/>
                </a:solidFill>
              </a:rPr>
              <a:t>д</a:t>
            </a:r>
            <a:r>
              <a:rPr lang="ru-RU" sz="4800" b="1" smtClean="0"/>
              <a:t>ка</a:t>
            </a:r>
            <a:endParaRPr lang="ru-RU" sz="4800" b="1" dirty="0" smtClean="0"/>
          </a:p>
          <a:p>
            <a:r>
              <a:rPr lang="ru-RU" sz="4800" b="1" dirty="0" smtClean="0"/>
              <a:t>подру</a:t>
            </a:r>
            <a:r>
              <a:rPr lang="ru-RU" sz="4800" b="1" dirty="0" smtClean="0">
                <a:solidFill>
                  <a:srgbClr val="FF0000"/>
                </a:solidFill>
              </a:rPr>
              <a:t>ж</a:t>
            </a:r>
            <a:r>
              <a:rPr lang="ru-RU" sz="4800" b="1" dirty="0" smtClean="0"/>
              <a:t>ки</a:t>
            </a:r>
          </a:p>
          <a:p>
            <a:endParaRPr lang="ru-RU" sz="4800" b="1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632</TotalTime>
  <Words>485</Words>
  <Application>Microsoft Office PowerPoint</Application>
  <PresentationFormat>Экран (4:3)</PresentationFormat>
  <Paragraphs>402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Изящная</vt:lpstr>
      <vt:lpstr>Тренажёр  по русскому языку  по теме «Парные  согласные в корне слова»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здорова</dc:creator>
  <cp:lastModifiedBy>Татьяна</cp:lastModifiedBy>
  <cp:revision>5</cp:revision>
  <dcterms:created xsi:type="dcterms:W3CDTF">2014-01-08T08:31:31Z</dcterms:created>
  <dcterms:modified xsi:type="dcterms:W3CDTF">2021-02-22T19:57:16Z</dcterms:modified>
</cp:coreProperties>
</file>