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6311" autoAdjust="0"/>
    <p:restoredTop sz="94660"/>
  </p:normalViewPr>
  <p:slideViewPr>
    <p:cSldViewPr snapToGrid="0">
      <p:cViewPr>
        <p:scale>
          <a:sx n="50" d="100"/>
          <a:sy n="50" d="100"/>
        </p:scale>
        <p:origin x="-1978" y="-2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5C1C9-4ED9-4E87-A69A-0134E52C7696}" type="datetimeFigureOut">
              <a:rPr lang="ru-RU" smtClean="0"/>
              <a:t>14.01.2021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5EBE5-86F6-43C0-BBCA-66A1D8E965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286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5EBE5-86F6-43C0-BBCA-66A1D8E9655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610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289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049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035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511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629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10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92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912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02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744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3AFD8-1ADE-44C6-8C93-B9ED280ED9B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32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3AFD8-1ADE-44C6-8C93-B9ED280ED9B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39185-A432-42CB-84F5-25F3B79A07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748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18" Type="http://schemas.openxmlformats.org/officeDocument/2006/relationships/image" Target="../media/image15.jpeg"/><Relationship Id="rId3" Type="http://schemas.openxmlformats.org/officeDocument/2006/relationships/image" Target="../media/image1.jp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1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jpeg"/><Relationship Id="rId15" Type="http://schemas.openxmlformats.org/officeDocument/2006/relationships/image" Target="../media/image12.jpeg"/><Relationship Id="rId10" Type="http://schemas.openxmlformats.org/officeDocument/2006/relationships/image" Target="../media/image7.jpeg"/><Relationship Id="rId19" Type="http://schemas.openxmlformats.org/officeDocument/2006/relationships/image" Target="../media/image16.jpeg"/><Relationship Id="rId4" Type="http://schemas.openxmlformats.org/officeDocument/2006/relationships/hyperlink" Target="http://www.newfarvater.ru/movement/patriots/3443" TargetMode="External"/><Relationship Id="rId9" Type="http://schemas.openxmlformats.org/officeDocument/2006/relationships/image" Target="../media/image6.jpe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729948" y="991712"/>
            <a:ext cx="3962400" cy="280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1573120" y="63500"/>
            <a:ext cx="5119227" cy="1007028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cap="all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«Поисковая деятельность  отряда «Славяне» по увековечению </a:t>
            </a:r>
            <a:r>
              <a:rPr lang="ru-RU" sz="800" b="1" cap="all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памяти павших защитников </a:t>
            </a:r>
            <a:r>
              <a:rPr lang="ru-RU" sz="800" b="1" cap="all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Родины в годы Великой Отечественной войны»</a:t>
            </a:r>
            <a:endParaRPr lang="ru-RU" sz="800" b="1" cap="all" dirty="0">
              <a:solidFill>
                <a:srgbClr val="C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Автор </a:t>
            </a:r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доклада:      Калинин Виктор Иванович</a:t>
            </a:r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педагог-организатор, педагог дополнительного образования</a:t>
            </a:r>
            <a:endParaRPr lang="ru-RU" sz="8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МБУ ДО «Дворец пионеров и школьников г. Курска»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9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3400426" y="5924550"/>
            <a:ext cx="3394073" cy="1524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800" b="1" i="1" dirty="0" smtClean="0"/>
          </a:p>
          <a:p>
            <a:pPr algn="ctr"/>
            <a:endParaRPr lang="ru-RU" sz="800" b="1" i="1" dirty="0"/>
          </a:p>
          <a:p>
            <a:pPr algn="ctr"/>
            <a:endParaRPr lang="ru-RU" sz="800" b="1" i="1" dirty="0" smtClean="0"/>
          </a:p>
          <a:p>
            <a:pPr algn="ctr"/>
            <a:endParaRPr lang="ru-RU" sz="800" b="1" i="1" dirty="0"/>
          </a:p>
          <a:p>
            <a:pPr algn="ctr"/>
            <a:endParaRPr lang="ru-RU" sz="800" b="1" i="1" dirty="0" smtClean="0"/>
          </a:p>
          <a:p>
            <a:pPr algn="ctr"/>
            <a:endParaRPr lang="ru-RU" sz="800" b="1" i="1" dirty="0"/>
          </a:p>
          <a:p>
            <a:pPr algn="ctr"/>
            <a:endParaRPr lang="ru-RU" sz="800" b="1" i="1" dirty="0" smtClean="0"/>
          </a:p>
          <a:p>
            <a:pPr algn="ctr"/>
            <a:endParaRPr lang="ru-RU" sz="800" b="1" i="1" dirty="0"/>
          </a:p>
          <a:p>
            <a:pPr algn="ctr"/>
            <a:endParaRPr lang="ru-RU" sz="800" b="1" i="1" dirty="0" smtClean="0"/>
          </a:p>
          <a:p>
            <a:pPr algn="ctr"/>
            <a:endParaRPr lang="ru-RU" sz="800" b="1" i="1" dirty="0"/>
          </a:p>
          <a:p>
            <a:pPr algn="ctr"/>
            <a:endParaRPr lang="ru-RU" sz="800" b="1" i="1" dirty="0" smtClean="0"/>
          </a:p>
          <a:p>
            <a:pPr algn="ctr"/>
            <a:endParaRPr lang="ru-RU" sz="800" b="1" i="1" dirty="0">
              <a:solidFill>
                <a:srgbClr val="7030A0"/>
              </a:solidFill>
            </a:endParaRPr>
          </a:p>
          <a:p>
            <a:pPr algn="ctr"/>
            <a:endParaRPr lang="ru-RU" sz="800" b="1" i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800" b="1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800" b="1" i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800" b="1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8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ПРОГРАММА «СЛАВЯНЕ»</a:t>
            </a:r>
          </a:p>
          <a:p>
            <a:pPr algn="just"/>
            <a:r>
              <a:rPr lang="ru-RU" sz="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8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обучающихся 14–18 лет представляет собой образовательную систему, связанную с изучением истории Курского края в годы Великой Отечественной войны    и практической поисковой работой.   </a:t>
            </a:r>
            <a:endParaRPr lang="ru-RU" sz="8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Реализация </a:t>
            </a:r>
            <a:r>
              <a:rPr lang="ru-RU" sz="8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программы способствует сплочению  детского коллектива, повышению образовательного и культурного уровня, в ходе реализации программы осуществляется  проведение полевых выходов, профильных сборов, специализированных тренировок, способствует здоровому образу </a:t>
            </a:r>
            <a:r>
              <a:rPr lang="ru-RU" sz="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жизни</a:t>
            </a:r>
          </a:p>
          <a:p>
            <a:endParaRPr lang="ru-RU" sz="8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endParaRPr lang="ru-RU" sz="8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endParaRPr lang="ru-RU" sz="8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endParaRPr lang="ru-RU" sz="8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endParaRPr lang="ru-RU" sz="800" dirty="0"/>
          </a:p>
          <a:p>
            <a:endParaRPr lang="ru-RU" sz="800" dirty="0" smtClean="0"/>
          </a:p>
          <a:p>
            <a:endParaRPr lang="ru-RU" sz="800" dirty="0"/>
          </a:p>
          <a:p>
            <a:endParaRPr lang="ru-RU" sz="800" dirty="0" smtClean="0"/>
          </a:p>
          <a:p>
            <a:endParaRPr lang="ru-RU" sz="800" dirty="0"/>
          </a:p>
          <a:p>
            <a:endParaRPr lang="ru-RU" sz="800" dirty="0" smtClean="0"/>
          </a:p>
          <a:p>
            <a:endParaRPr lang="ru-RU" sz="800" dirty="0"/>
          </a:p>
          <a:p>
            <a:endParaRPr lang="ru-RU" sz="800" dirty="0" smtClean="0"/>
          </a:p>
          <a:p>
            <a:endParaRPr lang="ru-RU" sz="800" dirty="0"/>
          </a:p>
          <a:p>
            <a:endParaRPr lang="ru-RU" sz="800" dirty="0" smtClean="0"/>
          </a:p>
          <a:p>
            <a:endParaRPr lang="ru-RU" sz="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167654" y="1131960"/>
            <a:ext cx="3626846" cy="46592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Цель </a:t>
            </a:r>
            <a:r>
              <a:rPr lang="ru-RU" sz="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 задачи программы</a:t>
            </a:r>
            <a:r>
              <a:rPr lang="ru-RU" sz="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ru-RU" sz="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формирование у обучающихся </a:t>
            </a:r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чувства </a:t>
            </a:r>
            <a:r>
              <a:rPr lang="ru-RU" sz="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патриотизма, нравственных устоев, мировоззрения и национального самосознания через поисковую деятельность погибших героев Великой Отечественной </a:t>
            </a:r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войны</a:t>
            </a:r>
          </a:p>
          <a:p>
            <a:pPr algn="just"/>
            <a:r>
              <a:rPr lang="ru-RU" sz="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Обучающие </a:t>
            </a:r>
          </a:p>
          <a:p>
            <a:pPr algn="just"/>
            <a:r>
              <a:rPr lang="ru-RU" sz="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приобретение новых знаний по истории Отечества в годы Великой Отечественной войны;</a:t>
            </a:r>
          </a:p>
          <a:p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 обучение </a:t>
            </a:r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начальной военной и туристической </a:t>
            </a:r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подготовке, способам выживания в сложных жизненных условиях;</a:t>
            </a:r>
            <a:endParaRPr lang="ru-RU" sz="8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 обучение технологии поиска;</a:t>
            </a:r>
          </a:p>
          <a:p>
            <a:r>
              <a:rPr lang="ru-RU" sz="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Развивающие </a:t>
            </a:r>
          </a:p>
          <a:p>
            <a:r>
              <a:rPr lang="ru-RU" sz="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развитие наблюдательности, памяти, логического мышления;</a:t>
            </a:r>
            <a:b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психологическая подготовка к выполнению специфической работы поисковика;</a:t>
            </a:r>
          </a:p>
          <a:p>
            <a:pPr marL="171450" indent="-171450">
              <a:buFontTx/>
              <a:buChar char="-"/>
            </a:pPr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формирование умений и навыков  по ОБЖ и физической подготовке</a:t>
            </a:r>
          </a:p>
          <a:p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Воспитательные </a:t>
            </a:r>
          </a:p>
          <a:p>
            <a:r>
              <a:rPr lang="ru-RU" sz="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воспитание </a:t>
            </a:r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 обучающихся чувства патриотизма;</a:t>
            </a:r>
          </a:p>
          <a:p>
            <a:pPr marL="171450" indent="-171450">
              <a:buFontTx/>
              <a:buChar char="-"/>
            </a:pPr>
            <a:r>
              <a:rPr lang="ru-RU" sz="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ормирование активной гражданской жизненной позиции;</a:t>
            </a:r>
          </a:p>
          <a:p>
            <a:pPr marL="171450" indent="-171450">
              <a:buFontTx/>
              <a:buChar char="-"/>
            </a:pPr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воспитание </a:t>
            </a:r>
            <a:r>
              <a:rPr lang="ru-RU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серьезного отношения к поисковой  деятельности</a:t>
            </a:r>
          </a:p>
          <a:p>
            <a:pPr marL="171450" indent="-171450">
              <a:buFontTx/>
              <a:buChar char="-"/>
            </a:pPr>
            <a:endParaRPr lang="ru-RU" sz="1000" dirty="0" smtClean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/>
          </a:p>
          <a:p>
            <a:r>
              <a:rPr lang="ru-RU" sz="1100" b="1" dirty="0" smtClean="0"/>
              <a:t> </a:t>
            </a:r>
            <a:endParaRPr lang="ru-RU" sz="1100" dirty="0" smtClean="0"/>
          </a:p>
          <a:p>
            <a:pPr algn="just"/>
            <a:endParaRPr lang="ru-RU" sz="8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8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ru-RU" sz="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endParaRPr lang="ru-RU" sz="8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738" y="2112818"/>
            <a:ext cx="2984554" cy="42879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7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7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800" dirty="0" smtClean="0"/>
          </a:p>
          <a:p>
            <a:pPr algn="just"/>
            <a:endParaRPr lang="ru-RU" sz="800" dirty="0"/>
          </a:p>
          <a:p>
            <a:pPr algn="just"/>
            <a:endParaRPr lang="ru-RU" sz="800" dirty="0" smtClean="0"/>
          </a:p>
          <a:p>
            <a:pPr algn="just"/>
            <a:endParaRPr lang="ru-RU" sz="800" dirty="0"/>
          </a:p>
          <a:p>
            <a:pPr algn="just"/>
            <a:endParaRPr lang="ru-RU" sz="800" dirty="0" smtClean="0"/>
          </a:p>
          <a:p>
            <a:pPr algn="just"/>
            <a:endParaRPr lang="ru-RU" sz="800" dirty="0"/>
          </a:p>
          <a:p>
            <a:pPr algn="just"/>
            <a:endParaRPr lang="ru-RU" sz="800" dirty="0" smtClean="0"/>
          </a:p>
          <a:p>
            <a:pPr algn="just"/>
            <a:endParaRPr lang="ru-RU" sz="800" dirty="0"/>
          </a:p>
          <a:p>
            <a:pPr algn="just"/>
            <a:endParaRPr lang="ru-RU" sz="800" dirty="0" smtClean="0"/>
          </a:p>
          <a:p>
            <a:r>
              <a:rPr lang="ru-RU" sz="800" b="1" dirty="0"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ru-RU" sz="800" i="1" dirty="0" smtClean="0"/>
          </a:p>
          <a:p>
            <a:endParaRPr lang="ru-RU" sz="800" i="1" dirty="0" smtClean="0"/>
          </a:p>
          <a:p>
            <a:endParaRPr lang="ru-RU" sz="800" i="1" dirty="0"/>
          </a:p>
          <a:p>
            <a:endParaRPr lang="ru-RU" sz="800" i="1" dirty="0" smtClean="0"/>
          </a:p>
          <a:p>
            <a:endParaRPr lang="ru-RU" sz="800" i="1" dirty="0" smtClean="0"/>
          </a:p>
          <a:p>
            <a:endParaRPr lang="ru-RU" sz="800" i="1" dirty="0"/>
          </a:p>
          <a:p>
            <a:endParaRPr lang="ru-RU" sz="800" i="1" dirty="0" smtClean="0"/>
          </a:p>
          <a:p>
            <a:endParaRPr lang="ru-RU" sz="800" i="1" dirty="0"/>
          </a:p>
          <a:p>
            <a:endParaRPr lang="ru-RU" sz="800" dirty="0"/>
          </a:p>
          <a:p>
            <a:r>
              <a:rPr lang="ru-RU" sz="800" b="1" i="1" dirty="0"/>
              <a:t> </a:t>
            </a:r>
            <a:endParaRPr lang="ru-RU" sz="800" dirty="0"/>
          </a:p>
          <a:p>
            <a:pPr algn="just"/>
            <a:endParaRPr lang="ru-RU" sz="7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7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7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99580" y="6463146"/>
            <a:ext cx="3215185" cy="334587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 b="1" i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8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ФОРМЫ И ВИДЫ ДЕЯТЕЛЬНОСТИ ПОИСКОВОГО ОТРЯДА «СЛАВЯНЕ»</a:t>
            </a:r>
          </a:p>
          <a:p>
            <a:pPr algn="just"/>
            <a:r>
              <a:rPr lang="ru-RU" sz="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Участие: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  <a:hlinkClick r:id="rId4"/>
              </a:rPr>
              <a:t>Всероссийской Вахте Памяти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»  в Курской области (весна, лето); </a:t>
            </a:r>
          </a:p>
          <a:p>
            <a:pPr lvl="0" algn="just"/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в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создании Книги Памяти Курской области;</a:t>
            </a:r>
          </a:p>
          <a:p>
            <a:pPr marL="171450" lvl="0" indent="-171450" algn="just">
              <a:buFontTx/>
              <a:buChar char="-"/>
            </a:pPr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составление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летописи поискового движения России</a:t>
            </a:r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just"/>
            <a:r>
              <a:rPr lang="ru-RU" sz="8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Проведение </a:t>
            </a:r>
            <a:r>
              <a:rPr lang="ru-RU" sz="8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поисковых работ на территории Курской области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0" algn="just"/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поднятие и захоронение останков солдат, оставленных на полях боев во время Великой Отечественной войны;</a:t>
            </a:r>
          </a:p>
          <a:p>
            <a:pPr lvl="0" algn="just"/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поиск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семей и поддерживание отношений с ними;</a:t>
            </a:r>
          </a:p>
          <a:p>
            <a:pPr lvl="0" algn="just"/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ухаживание за могилами, обелисками, памятными знаками;</a:t>
            </a:r>
          </a:p>
          <a:p>
            <a:pPr algn="just"/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сследовательская работа: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Курском государственном архиве, </a:t>
            </a:r>
          </a:p>
          <a:p>
            <a:pPr lvl="0" algn="just"/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на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сайте  Министерства обороны Российской Федерации;</a:t>
            </a:r>
          </a:p>
          <a:p>
            <a:pPr lvl="0" algn="just"/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изучение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исторических событий войны,</a:t>
            </a:r>
          </a:p>
          <a:p>
            <a:pPr lvl="0" algn="just"/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выявление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забытых и неучтенных захоронений погибших воинов, расстрелянных мирных граждан,</a:t>
            </a:r>
          </a:p>
          <a:p>
            <a:pPr lvl="0" algn="just"/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установление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имен и судеб родственников погибших;</a:t>
            </a:r>
          </a:p>
          <a:p>
            <a:pPr lvl="0" algn="just"/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сбор и оформление исторической информации;</a:t>
            </a:r>
          </a:p>
          <a:p>
            <a:pPr lvl="0" algn="just"/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передача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информации в государственные музеи Курской области;</a:t>
            </a:r>
          </a:p>
          <a:p>
            <a:pPr algn="just"/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8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Просветительская </a:t>
            </a:r>
            <a:r>
              <a:rPr lang="ru-RU" sz="8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работа:</a:t>
            </a:r>
            <a:endParaRPr lang="ru-RU" sz="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проведение </a:t>
            </a:r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встреч, мероприятий </a:t>
            </a:r>
            <a:r>
              <a:rPr lang="ru-RU" sz="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 материалам поисковой работы на основе созданных выставок, </a:t>
            </a:r>
            <a:r>
              <a:rPr lang="ru-RU" sz="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презентаций-</a:t>
            </a:r>
            <a:endParaRPr lang="ru-RU" sz="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7" name="Shape 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991" y="63500"/>
            <a:ext cx="1349342" cy="1007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3" descr="G:\Славяне\ОЗНАКОМЛЕНИЕ\000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2" y="1184564"/>
            <a:ext cx="1579562" cy="858982"/>
          </a:xfrm>
          <a:prstGeom prst="rect">
            <a:avLst/>
          </a:prstGeom>
          <a:noFill/>
          <a:extLst/>
        </p:spPr>
      </p:pic>
      <p:pic>
        <p:nvPicPr>
          <p:cNvPr id="18" name="Picture 2" descr="D:\Славяне\IMGттт_000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65" y="3867150"/>
            <a:ext cx="1582817" cy="1924051"/>
          </a:xfrm>
          <a:prstGeom prst="rect">
            <a:avLst/>
          </a:prstGeom>
          <a:noFill/>
          <a:extLst/>
        </p:spPr>
      </p:pic>
      <p:pic>
        <p:nvPicPr>
          <p:cNvPr id="19" name="Picture 2" descr="G:\Славяне\ОЗНАКОМЛЕНИЕ\бт (1)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078" y="3867150"/>
            <a:ext cx="1610856" cy="1924051"/>
          </a:xfrm>
          <a:prstGeom prst="rect">
            <a:avLst/>
          </a:prstGeom>
          <a:noFill/>
          <a:extLst/>
        </p:spPr>
      </p:pic>
      <p:pic>
        <p:nvPicPr>
          <p:cNvPr id="20" name="Picture 2" descr="G:\Славяне\ОЗНАКОМЛЕНИЕ\Межрегиональная Вахта Памяти Поиск останков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0" y="2432050"/>
            <a:ext cx="1467637" cy="1336386"/>
          </a:xfrm>
          <a:prstGeom prst="rect">
            <a:avLst/>
          </a:prstGeom>
          <a:noFill/>
          <a:extLst/>
        </p:spPr>
      </p:pic>
      <p:pic>
        <p:nvPicPr>
          <p:cNvPr id="21" name="Picture 2" descr="G:\Славяне\ОЗНАКОМЛЕНИЕ\Находки\067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414" y="2432050"/>
            <a:ext cx="1437989" cy="1336387"/>
          </a:xfrm>
          <a:prstGeom prst="rect">
            <a:avLst/>
          </a:prstGeom>
          <a:noFill/>
          <a:extLst/>
        </p:spPr>
      </p:pic>
      <p:pic>
        <p:nvPicPr>
          <p:cNvPr id="22" name="Picture 2" descr="G:\Славяне\ОЗНАКОМЛЕНИЕ\Находки\065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1" y="5151120"/>
            <a:ext cx="927240" cy="1019349"/>
          </a:xfrm>
          <a:prstGeom prst="rect">
            <a:avLst/>
          </a:prstGeom>
          <a:noFill/>
          <a:extLst/>
        </p:spPr>
      </p:pic>
      <p:pic>
        <p:nvPicPr>
          <p:cNvPr id="24" name="Picture 2" descr="G:\Славяне\ОЗНАКОМЛЕНИЕ\Минута молчания На открытии мемор плит в Понырях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220" y="8743950"/>
            <a:ext cx="1697036" cy="1065067"/>
          </a:xfrm>
          <a:prstGeom prst="rect">
            <a:avLst/>
          </a:prstGeom>
          <a:noFill/>
          <a:extLst/>
        </p:spPr>
      </p:pic>
      <p:pic>
        <p:nvPicPr>
          <p:cNvPr id="26" name="Picture 2" descr="G:\Дв.Мол\0180.JP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1184563"/>
            <a:ext cx="1312442" cy="1199407"/>
          </a:xfrm>
          <a:prstGeom prst="rect">
            <a:avLst/>
          </a:prstGeom>
          <a:noFill/>
          <a:extLst/>
        </p:spPr>
      </p:pic>
      <p:pic>
        <p:nvPicPr>
          <p:cNvPr id="27" name="Picture 2" descr="G:\Славяне\ОЗНАКОМЛЕНИЕ\Уроки Мужества (1)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993" y="5151119"/>
            <a:ext cx="928253" cy="1019351"/>
          </a:xfrm>
          <a:prstGeom prst="rect">
            <a:avLst/>
          </a:prstGeom>
          <a:noFill/>
          <a:extLst/>
        </p:spPr>
      </p:pic>
      <p:pic>
        <p:nvPicPr>
          <p:cNvPr id="28" name="Picture 2" descr="G:\Славяне\ОЗНАКОМЛЕНИЕ\Ознакомление с совр видами вооруж.JPG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309" y="5151120"/>
            <a:ext cx="962150" cy="1019351"/>
          </a:xfrm>
          <a:prstGeom prst="rect">
            <a:avLst/>
          </a:prstGeom>
          <a:noFill/>
          <a:extLst/>
        </p:spPr>
      </p:pic>
      <p:pic>
        <p:nvPicPr>
          <p:cNvPr id="29" name="Picture 2" descr="G:\Славяне\ОЗНАКОМЛЕНИЕ\Участие в перезахоронении останков бойцов.JPG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886" y="8743950"/>
            <a:ext cx="1618613" cy="1065067"/>
          </a:xfrm>
          <a:prstGeom prst="rect">
            <a:avLst/>
          </a:prstGeom>
          <a:noFill/>
          <a:extLst/>
        </p:spPr>
      </p:pic>
      <p:pic>
        <p:nvPicPr>
          <p:cNvPr id="30" name="Picture 2" descr="G:\Славяне\ОЗНАКОМЛЕНИЕ\Находки\014.JPG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0" y="3867150"/>
            <a:ext cx="1467637" cy="1104900"/>
          </a:xfrm>
          <a:prstGeom prst="rect">
            <a:avLst/>
          </a:prstGeom>
          <a:noFill/>
          <a:extLst/>
        </p:spPr>
      </p:pic>
      <p:pic>
        <p:nvPicPr>
          <p:cNvPr id="31" name="Picture 3" descr="G:\Славяне\ОЗНАКОМЛЕНИЕ\Находки\017.JPG"/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582" y="3867150"/>
            <a:ext cx="1386510" cy="1104899"/>
          </a:xfrm>
          <a:prstGeom prst="rect">
            <a:avLst/>
          </a:prstGeom>
          <a:noFill/>
          <a:extLst/>
        </p:spPr>
      </p:pic>
      <p:pic>
        <p:nvPicPr>
          <p:cNvPr id="33" name="Picture 2" descr="G:\Славяне\ОЗНАКОМЛЕНИЕ\Установка пам знака на месте расстрела летчиколв.JPG"/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7502456"/>
            <a:ext cx="2419350" cy="1074420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44133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1062</TotalTime>
  <Words>214</Words>
  <Application>Microsoft Office PowerPoint</Application>
  <PresentationFormat>Лист A4 (210x297 мм)</PresentationFormat>
  <Paragraphs>106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«Результативное участие в хореографических конкурсах как показатель эффективной реализации дополнительных общеобразовательных программ хореографической студии «Виктория»</dc:title>
  <dc:creator>НАТАЛЬЯ</dc:creator>
  <cp:lastModifiedBy>Пользователь</cp:lastModifiedBy>
  <cp:revision>112</cp:revision>
  <cp:lastPrinted>2019-01-16T06:48:05Z</cp:lastPrinted>
  <dcterms:created xsi:type="dcterms:W3CDTF">2017-01-12T07:14:18Z</dcterms:created>
  <dcterms:modified xsi:type="dcterms:W3CDTF">2021-01-14T08:09:46Z</dcterms:modified>
</cp:coreProperties>
</file>