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73" r:id="rId5"/>
    <p:sldId id="259" r:id="rId6"/>
    <p:sldId id="266" r:id="rId7"/>
    <p:sldId id="267" r:id="rId8"/>
    <p:sldId id="268" r:id="rId9"/>
    <p:sldId id="269" r:id="rId10"/>
    <p:sldId id="270" r:id="rId11"/>
    <p:sldId id="261" r:id="rId12"/>
    <p:sldId id="262" r:id="rId13"/>
    <p:sldId id="263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F7134-7A13-47D3-B7AB-C5B85A67DB2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28E3F-5FEF-4FF9-972B-E1DF386703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F7134-7A13-47D3-B7AB-C5B85A67DB2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28E3F-5FEF-4FF9-972B-E1DF386703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F7134-7A13-47D3-B7AB-C5B85A67DB2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28E3F-5FEF-4FF9-972B-E1DF386703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F7134-7A13-47D3-B7AB-C5B85A67DB2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28E3F-5FEF-4FF9-972B-E1DF386703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F7134-7A13-47D3-B7AB-C5B85A67DB2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28E3F-5FEF-4FF9-972B-E1DF386703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F7134-7A13-47D3-B7AB-C5B85A67DB2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28E3F-5FEF-4FF9-972B-E1DF386703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F7134-7A13-47D3-B7AB-C5B85A67DB2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28E3F-5FEF-4FF9-972B-E1DF386703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F7134-7A13-47D3-B7AB-C5B85A67DB2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28E3F-5FEF-4FF9-972B-E1DF386703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F7134-7A13-47D3-B7AB-C5B85A67DB2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28E3F-5FEF-4FF9-972B-E1DF386703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F7134-7A13-47D3-B7AB-C5B85A67DB2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28E3F-5FEF-4FF9-972B-E1DF386703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F7134-7A13-47D3-B7AB-C5B85A67DB2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28E3F-5FEF-4FF9-972B-E1DF386703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F7134-7A13-47D3-B7AB-C5B85A67DB29}" type="datetimeFigureOut">
              <a:rPr lang="ru-RU" smtClean="0"/>
              <a:pPr/>
              <a:t>19.03.2021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28E3F-5FEF-4FF9-972B-E1DF386703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584175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Русские народные подвижные игры как отражение народной культуры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4" name="Picture 4" descr="http://www.runivers.ru/upload/iblock/4df/S-G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916832"/>
            <a:ext cx="6912768" cy="415054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43608" y="6093296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Анна 2021 г. </a:t>
            </a:r>
          </a:p>
          <a:p>
            <a:r>
              <a:rPr lang="ru-RU" dirty="0">
                <a:solidFill>
                  <a:srgbClr val="FF0000"/>
                </a:solidFill>
              </a:rPr>
              <a:t>Подготовила: </a:t>
            </a:r>
            <a:r>
              <a:rPr lang="ru-RU" dirty="0" err="1">
                <a:solidFill>
                  <a:srgbClr val="FF0000"/>
                </a:solidFill>
              </a:rPr>
              <a:t>Апевалова</a:t>
            </a:r>
            <a:r>
              <a:rPr lang="ru-RU" dirty="0">
                <a:solidFill>
                  <a:srgbClr val="FF0000"/>
                </a:solidFill>
              </a:rPr>
              <a:t> М.Н.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Подвижная игра - это источник радостных эмоций, она вызывает у детей чувство удовольствия, приучает к согласованным действиям. Народные подвижные игры являются традиционным средством педагогики. Сюжеты игр способствуют активному движению детей. В играх ярко отражается образ жизни людей, их быт, национальные устои, смекалка, находчивость, смелость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48"/>
          <a:stretch/>
        </p:blipFill>
        <p:spPr>
          <a:xfrm>
            <a:off x="339072" y="2780928"/>
            <a:ext cx="3778518" cy="29026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80928"/>
            <a:ext cx="4139952" cy="29026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Русские  подвижные игры очень разнообразны, в них заложен дух и история русского народа. К сожалению, в век компьютеров русские люди забывают народные игры, которые развивают ловкость, силу и стремление к победе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94" y="1844824"/>
            <a:ext cx="3384376" cy="2736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406" y="1844824"/>
            <a:ext cx="3312368" cy="2736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95536" y="51571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Но иногда детям все же хочется активно провести время на воздухе. Особенно летом.  Вот тут-то и пригодятся наши старинные детские развлечения.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4036486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293285" y="59323"/>
            <a:ext cx="255743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Значение народной игры: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23528" y="617991"/>
            <a:ext cx="849694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оказывают большое влияние на воспитание характера, ума, воли, 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развивают нравственные чувства, 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физически укрепляют ребенка</a:t>
            </a:r>
            <a:r>
              <a:rPr lang="ru-RU" sz="16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создают определенный настрой, интерес к народному творчеству;</a:t>
            </a:r>
            <a:endParaRPr lang="ru-RU" sz="1600" b="1" i="1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6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формируют устойчивое отношение к культуре родной страны;</a:t>
            </a: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600" b="1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создают эмоционально положительную основу для развития патриотических чувств. </a:t>
            </a:r>
            <a:endParaRPr kumimoji="0" lang="ru-RU" sz="16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этих играх отражается любовь народа к веселью, движениям, удальству.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Радость движения сочетается в народных играх с духовным обогащением детей.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Игры способствуют воспитанию сознательной дисциплины, воли, настойчивости в преодолении трудностей, приучают детей быть честными и правдивыми.</a:t>
            </a:r>
            <a:endParaRPr kumimoji="0" lang="ru-RU" sz="16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http://artmight.com/albums/public-domain-art-images/Hans-Thoma-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857109"/>
            <a:ext cx="3744416" cy="2596227"/>
          </a:xfrm>
          <a:prstGeom prst="rect">
            <a:avLst/>
          </a:prstGeom>
          <a:noFill/>
        </p:spPr>
      </p:pic>
      <p:pic>
        <p:nvPicPr>
          <p:cNvPr id="5" name="Рисунок 4" descr="narodnie igri dety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857109"/>
            <a:ext cx="2016224" cy="25962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9711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83568" y="813888"/>
            <a:ext cx="792088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Роль народных игр в семейном воспитании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аждый из членов семьи может найти себе активную роль по силам и способностям. Атрибуты для этих игр могут быть изготовлены самими играющими, большинство игр не требует специально оборудованного места. </a:t>
            </a:r>
            <a:r>
              <a:rPr lang="ru-RU" sz="16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ля подвижных игр достаточно обычной лужайки или «пятачка» во дворе. В них можно играть в самых различных ситуациях: на прогулках, во время вечернего отдыха, на семейных праздниках.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http://img-fotki.yandex.ru/get/6506/20573769.c/0_82641_86f06fe7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2936028"/>
            <a:ext cx="3819972" cy="3234243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9" y="3212976"/>
            <a:ext cx="3966192" cy="268034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Горелки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609599" y="1052736"/>
            <a:ext cx="8229600" cy="14442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Самая популярная подвижная игра, используемая во всех народных праздниках и гуляниях, в которой стоящий впереди ловит по сигналу других участников, убегающих от него поочередно парами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75112"/>
            <a:ext cx="3755001" cy="207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50"/>
          <a:stretch/>
        </p:blipFill>
        <p:spPr>
          <a:xfrm>
            <a:off x="4388163" y="2996952"/>
            <a:ext cx="4298637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233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Городки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601038" y="126876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Старинная славянская игра. Её история насчитывает несколько веков. В городки можно играть одному, «один на один», команда на команду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564904"/>
            <a:ext cx="5688632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4542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В наши дни не раз пробовали проверить свою меткость в метании битой по городкам космонавт – Георгий Гречко, президент России – Владимир Путин.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925396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Детям эта игра приносит незабываемую радость и впечатления.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68760"/>
            <a:ext cx="3024336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68760"/>
            <a:ext cx="2952328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437112"/>
            <a:ext cx="3024336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437112"/>
            <a:ext cx="2952327" cy="208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620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Лапта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65212" y="11967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Лапта – игра командная. Бег, прыжки, метание мяча, ловля,  удары битой и игровая ориентировка составляют основу игры. </a:t>
            </a:r>
          </a:p>
          <a:p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Лапта являлась любимой молодецкой забавой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15431"/>
            <a:ext cx="4061753" cy="2885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996952"/>
            <a:ext cx="4414872" cy="332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574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А теперь лаптовые виды спорта, такие, например, как бейсбол, крикет и др. , завоевали огромную популярность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628800"/>
            <a:ext cx="5112568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3122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75436" y="-161582"/>
            <a:ext cx="8424936" cy="5186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sng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Старинные игры для детей.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u="sng" dirty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ХЛОП! ХЛОП! УБЕГАЙ</a:t>
            </a:r>
            <a:r>
              <a:rPr kumimoji="0" lang="ru-RU" sz="1400" b="1" i="0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Задачи: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Развивать</a:t>
            </a:r>
            <a:r>
              <a:rPr kumimoji="0" lang="ru-RU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быстроту, ловкость, глазомер, совершенствовать ориентировку в пространстве. Упражнять в беге.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Описание: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Играющие ходят по игровой площадке — </a:t>
            </a:r>
            <a:r>
              <a:rPr 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гуляют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лугу.</a:t>
            </a:r>
            <a:r>
              <a:rPr kumimoji="0" lang="ru-RU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Не­сколько детей ,выполняют  роль лошадок, которые в сто­роне щиплют травку. После 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слов ведущего: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«Хлоп, хлоп, убегай,</a:t>
            </a:r>
            <a:b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Тебя кони стопчут»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несколько игроков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произносят: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«А я коней не боюсь,</a:t>
            </a:r>
            <a:b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дороге прокачусь!»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начинают скакать на палочках, подражая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лошадкам и стараясь поймать детей, гуляющих на лугу.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Правила игры: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Убегать можно лишь после слова «прокачусь»;тот ребенок, которого настигнет лошадка, на время выбывает из игры.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3" name="Picture 3" descr="http://allforchildren.ru/kidfun/img/poteshki44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3839" y="2431436"/>
            <a:ext cx="1342628" cy="1573561"/>
          </a:xfrm>
          <a:prstGeom prst="rect">
            <a:avLst/>
          </a:prstGeom>
          <a:noFill/>
        </p:spPr>
      </p:pic>
      <p:pic>
        <p:nvPicPr>
          <p:cNvPr id="20485" name="Picture 5" descr="http://st1.inspireme.ru/2013/05/2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4869161"/>
            <a:ext cx="3716636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539552" y="44298"/>
            <a:ext cx="8208912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МОРОЗ – КРАСНЫЙ  НОС</a:t>
            </a:r>
            <a:endParaRPr kumimoji="0" lang="ru-RU" b="0" i="0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Задачи: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Развивать у детей умение выполнять движения по сигналу,</a:t>
            </a:r>
            <a:r>
              <a:rPr kumimoji="0" lang="ru-RU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воспитывать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выдержку. Упражнять в ходьбе и беге.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Описание: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противоположных сторонах площадки обозначают два дома, в одном из них располагаются играющие. Посередине площадки встает водящий - Мороз-Красный нос.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Он говорит: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Мороз-Красный нос.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Кто из вас решится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путь-дороженьку пуститься?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Играющие отвечают: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боимся мы угроз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не страшен нам мороз.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После этого дети перебегают через площадку в другой дом. Мороз догоняет их и старается заморозить (коснуться рукой). Замороженные останавливаются на том месте, где их настиг Мороз, и стоят до окончания перебежки. После нескольких перебежек выбирают другого водящего.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Правила игры :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Бежать можно только после слова «мороз». «замороженным» игрокам не сходить с места.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9" name="Picture 3" descr="http://www.vyatmama.ru/skazki/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7" y="4326985"/>
            <a:ext cx="3312368" cy="24424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67544" y="648719"/>
            <a:ext cx="835292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Мир детства не может быть без игры. Игра в жизни ребёнка – это минуты радости, забавы, соревнования, она ведёт ребёнка по жизни.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Русские народные игры являются эффективным средством воспитания гармонично развитой личности, сочетающей в себе духовное богатство, моральную чистоту и физическое совершенство.</a:t>
            </a:r>
            <a:endParaRPr kumimoji="0" lang="ru-RU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5" name="Picture 3" descr="http://novomoskovsk.eu/wp-content/uploads/2013/01/g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420888"/>
            <a:ext cx="5546178" cy="41379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406856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«Только сломанный, закостеневший,              не вовремя постаревший, злой или совсем утративший искру божию человек теряет потребность в игре, в шутке, в развлечении».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Павел Флоренский – русский священник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Философ, ученый, поэт.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149080"/>
            <a:ext cx="2232248" cy="2404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27810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804</Words>
  <Application>Microsoft Office PowerPoint</Application>
  <PresentationFormat>Экран (4:3)</PresentationFormat>
  <Paragraphs>57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Тема Office</vt:lpstr>
      <vt:lpstr>Русские народные подвижные игры как отражение народной культуры</vt:lpstr>
      <vt:lpstr>Презентация PowerPoint</vt:lpstr>
      <vt:lpstr>Русские  подвижные игры очень разнообразны, в них заложен дух и история русского народа. К сожалению, в век компьютеров русские люди забывают народные игры, которые развивают ловкость, силу и стремление к победе.</vt:lpstr>
      <vt:lpstr>Презентация PowerPoint</vt:lpstr>
      <vt:lpstr>Презентация PowerPoint</vt:lpstr>
      <vt:lpstr>Горелки</vt:lpstr>
      <vt:lpstr>Городки</vt:lpstr>
      <vt:lpstr>В наши дни не раз пробовали проверить свою меткость в метании битой по городкам космонавт – Георгий Гречко, президент России – Владимир Путин. </vt:lpstr>
      <vt:lpstr>Лапта</vt:lpstr>
      <vt:lpstr>А теперь лаптовые виды спорта, такие, например, как бейсбол, крикет и др. , завоевали огромную популярность</vt:lpstr>
      <vt:lpstr>Презентация PowerPoint</vt:lpstr>
      <vt:lpstr>Презентация PowerPoint</vt:lpstr>
      <vt:lpstr>Презентация PowerPoint</vt:lpstr>
      <vt:lpstr>«Только сломанный, закостеневший,              не вовремя постаревший, злой или совсем утративший искру божию человек теряет потребность в игре, в шутке, в развлечении».  Павел Флоренский – русский священник Философ, ученый, поэт.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Русские народные подвижные игры</dc:title>
  <dc:creator>Рита</dc:creator>
  <cp:lastModifiedBy>Мария Апевалова</cp:lastModifiedBy>
  <cp:revision>30</cp:revision>
  <dcterms:created xsi:type="dcterms:W3CDTF">2015-11-19T18:49:42Z</dcterms:created>
  <dcterms:modified xsi:type="dcterms:W3CDTF">2021-03-19T16:18:20Z</dcterms:modified>
</cp:coreProperties>
</file>