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22.03.2021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980728"/>
            <a:ext cx="3312368" cy="3945826"/>
          </a:xfrm>
        </p:spPr>
        <p:txBody>
          <a:bodyPr>
            <a:normAutofit/>
          </a:bodyPr>
          <a:lstStyle/>
          <a:p>
            <a:r>
              <a:rPr lang="ru-RU" sz="7200" dirty="0" smtClean="0">
                <a:solidFill>
                  <a:schemeClr val="accent1">
                    <a:lumMod val="50000"/>
                  </a:schemeClr>
                </a:solidFill>
              </a:rPr>
              <a:t>Рисуем деда Мороза</a:t>
            </a:r>
            <a:endParaRPr lang="ru-RU" sz="7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444" y="5229200"/>
            <a:ext cx="3894584" cy="149878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Бордачева</a:t>
            </a:r>
            <a:r>
              <a:rPr lang="ru-RU" dirty="0" smtClean="0"/>
              <a:t> </a:t>
            </a:r>
            <a:r>
              <a:rPr lang="ru-RU" dirty="0" smtClean="0"/>
              <a:t>Ю.Г.</a:t>
            </a:r>
          </a:p>
          <a:p>
            <a:r>
              <a:rPr lang="ru-RU" dirty="0" smtClean="0"/>
              <a:t>урок ИЗО 1класс</a:t>
            </a:r>
          </a:p>
          <a:p>
            <a:r>
              <a:rPr lang="ru-RU" dirty="0" smtClean="0"/>
              <a:t>МОУ «СОШ №48»</a:t>
            </a:r>
          </a:p>
          <a:p>
            <a:r>
              <a:rPr lang="ru-RU"/>
              <a:t>г</a:t>
            </a:r>
            <a:r>
              <a:rPr lang="ru-RU" smtClean="0"/>
              <a:t>.Магнитогорск</a:t>
            </a:r>
            <a:endParaRPr lang="ru-RU" dirty="0"/>
          </a:p>
        </p:txBody>
      </p:sp>
      <p:pic>
        <p:nvPicPr>
          <p:cNvPr id="2050" name="Picture 2" descr="C:\Users\привет\Desktop\Н.г\KTugbBvXb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980728"/>
            <a:ext cx="4067175" cy="575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738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Дед Мороз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4042792" cy="4407768"/>
          </a:xfrm>
        </p:spPr>
        <p:txBody>
          <a:bodyPr/>
          <a:lstStyle/>
          <a:p>
            <a:r>
              <a:rPr lang="ru-RU" dirty="0"/>
              <a:t>Главный сказочный персонаж на празднике Нового года, восточнославянский вариант рождественского дарителя. Изначально в славянской мифологии - Карачун - повелитель мороза.</a:t>
            </a:r>
          </a:p>
        </p:txBody>
      </p:sp>
      <p:pic>
        <p:nvPicPr>
          <p:cNvPr id="1026" name="Picture 2" descr="C:\Users\привет\Desktop\Н.г\E7PS-mO4qP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908720"/>
            <a:ext cx="4013825" cy="5678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2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ривет\Desktop\5DPgVqT-s6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92696"/>
            <a:ext cx="5616624" cy="5998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309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привет\Desktop\RceYC1IwyFQ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45633"/>
            <a:ext cx="4320480" cy="650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7540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Снегурочка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3826768" cy="4407768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/>
              <a:t>Снегу́рочка</a:t>
            </a:r>
            <a:r>
              <a:rPr lang="ru-RU" dirty="0"/>
              <a:t> (Снегурка, </a:t>
            </a:r>
            <a:r>
              <a:rPr lang="ru-RU" dirty="0" err="1"/>
              <a:t>Снежевиночка</a:t>
            </a:r>
            <a:r>
              <a:rPr lang="ru-RU" dirty="0"/>
              <a:t>) — сказочный и новогодний персонаж, внучка Деда Мороза, его постоянная спутница и помощница. На праздниках выступает как посредник между детьми и Дедом Морозом..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061" r="50000" b="1"/>
          <a:stretch/>
        </p:blipFill>
        <p:spPr bwMode="auto">
          <a:xfrm>
            <a:off x="4539030" y="-72736"/>
            <a:ext cx="4572000" cy="693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3752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привет\Desktop\4ak-DJ_PNQY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1912" y="256756"/>
            <a:ext cx="4738320" cy="640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7000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привет\Desktop\0mkiA-nE1ks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7" y="188640"/>
            <a:ext cx="5342467" cy="647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477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9448"/>
            <a:ext cx="4752528" cy="660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646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29436"/>
            <a:ext cx="4752528" cy="6600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30814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6632"/>
            <a:ext cx="4968552" cy="6624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2461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60648"/>
            <a:ext cx="4635772" cy="6328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480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32656"/>
            <a:ext cx="4680520" cy="6455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57818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4215860" cy="59634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403600"/>
            <a:ext cx="8686800" cy="4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7008" y="474406"/>
            <a:ext cx="4211191" cy="595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50520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0"/>
            <a:ext cx="4824536" cy="6824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0365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</TotalTime>
  <Words>75</Words>
  <Application>Microsoft Office PowerPoint</Application>
  <PresentationFormat>Экран (4:3)</PresentationFormat>
  <Paragraphs>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Calibri</vt:lpstr>
      <vt:lpstr>Constantia</vt:lpstr>
      <vt:lpstr>Wingdings 2</vt:lpstr>
      <vt:lpstr>Поток</vt:lpstr>
      <vt:lpstr>Рисуем деда Мороза</vt:lpstr>
      <vt:lpstr>Дед Мороз</vt:lpstr>
      <vt:lpstr>Презентация PowerPoint</vt:lpstr>
      <vt:lpstr>Презентация PowerPoint</vt:lpstr>
      <vt:lpstr>Снегурочка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Юля</dc:creator>
  <cp:lastModifiedBy>teacher</cp:lastModifiedBy>
  <cp:revision>5</cp:revision>
  <dcterms:created xsi:type="dcterms:W3CDTF">2015-12-13T10:20:48Z</dcterms:created>
  <dcterms:modified xsi:type="dcterms:W3CDTF">2021-03-22T08:09:17Z</dcterms:modified>
</cp:coreProperties>
</file>