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7"/>
  </p:notesMasterIdLst>
  <p:handoutMasterIdLst>
    <p:handoutMasterId r:id="rId8"/>
  </p:handoutMasterIdLst>
  <p:sldIdLst>
    <p:sldId id="257" r:id="rId2"/>
    <p:sldId id="258" r:id="rId3"/>
    <p:sldId id="262" r:id="rId4"/>
    <p:sldId id="259" r:id="rId5"/>
    <p:sldId id="263" r:id="rId6"/>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Анна Румянцева" initials="АР" lastIdx="1" clrIdx="0">
    <p:extLst>
      <p:ext uri="{19B8F6BF-5375-455C-9EA6-DF929625EA0E}">
        <p15:presenceInfo xmlns:p15="http://schemas.microsoft.com/office/powerpoint/2012/main" userId="c473af9c0c52f92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notesViewPr>
    <p:cSldViewPr snapToGrid="0">
      <p:cViewPr varScale="1">
        <p:scale>
          <a:sx n="124" d="100"/>
          <a:sy n="124" d="100"/>
        </p:scale>
        <p:origin x="49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1" qsCatId="simple" csTypeId="urn:microsoft.com/office/officeart/2005/8/colors/accent1_2" csCatId="accent1" phldr="1"/>
      <dgm:spPr/>
      <dgm:t>
        <a:bodyPr rtlCol="0"/>
        <a:lstStyle/>
        <a:p>
          <a:pPr rtl="0"/>
          <a:endParaRPr lang="en-US"/>
        </a:p>
      </dgm:t>
    </dgm:pt>
    <dgm:pt modelId="{5FC34D3A-C8D4-483C-8695-507470E74D50}">
      <dgm:prSet/>
      <dgm:spPr/>
      <dgm:t>
        <a:bodyPr rtlCol="0"/>
        <a:lstStyle/>
        <a:p>
          <a:pPr rtl="0"/>
          <a:r>
            <a:rPr lang="ru" dirty="0">
              <a:latin typeface="Century Gothic" panose="020B0502020202020204" pitchFamily="34" charset="0"/>
            </a:rPr>
            <a:t>2017</a:t>
          </a:r>
        </a:p>
      </dgm:t>
    </dgm:pt>
    <dgm:pt modelId="{9978A89C-C2F1-4241-807C-13619E6D6376}" type="parTrans" cxnId="{277179CE-E2F5-4733-8D23-9E37CACB7B9E}">
      <dgm:prSet/>
      <dgm:spPr/>
      <dgm:t>
        <a:bodyPr rtlCol="0"/>
        <a:lstStyle/>
        <a:p>
          <a:pPr rtl="0"/>
          <a:endParaRPr lang="en-US"/>
        </a:p>
      </dgm:t>
    </dgm:pt>
    <dgm:pt modelId="{1DECF9F5-40C0-4379-BCCE-7BCAAD54807B}" type="sibTrans" cxnId="{277179CE-E2F5-4733-8D23-9E37CACB7B9E}">
      <dgm:prSet/>
      <dgm:spPr/>
      <dgm:t>
        <a:bodyPr rtlCol="0"/>
        <a:lstStyle/>
        <a:p>
          <a:pPr rtl="0"/>
          <a:endParaRPr lang="en-US"/>
        </a:p>
      </dgm:t>
    </dgm:pt>
    <dgm:pt modelId="{C057D6ED-8F49-42DC-B8A7-C07F68F0F734}">
      <dgm:prSet/>
      <dgm:spPr/>
      <dgm:t>
        <a:bodyPr rtlCol="0"/>
        <a:lstStyle/>
        <a:p>
          <a:pPr rtl="0"/>
          <a:r>
            <a:rPr lang="ru" dirty="0">
              <a:latin typeface="Century Gothic" panose="020B0502020202020204" pitchFamily="34" charset="0"/>
            </a:rPr>
            <a:t>Lorem ipsum dolor sit amet</a:t>
          </a:r>
        </a:p>
      </dgm:t>
    </dgm:pt>
    <dgm:pt modelId="{131D11D9-3030-4E3B-8F84-0108E6497B2A}" type="parTrans" cxnId="{FB0FA082-3950-4822-951F-05A1A9548F18}">
      <dgm:prSet/>
      <dgm:spPr/>
      <dgm:t>
        <a:bodyPr rtlCol="0"/>
        <a:lstStyle/>
        <a:p>
          <a:pPr rtl="0"/>
          <a:endParaRPr lang="en-US"/>
        </a:p>
      </dgm:t>
    </dgm:pt>
    <dgm:pt modelId="{6E885013-4246-43E1-A818-2251A99C8FD2}" type="sibTrans" cxnId="{FB0FA082-3950-4822-951F-05A1A9548F18}">
      <dgm:prSet/>
      <dgm:spPr/>
      <dgm:t>
        <a:bodyPr rtlCol="0"/>
        <a:lstStyle/>
        <a:p>
          <a:pPr rtl="0"/>
          <a:endParaRPr lang="en-US"/>
        </a:p>
      </dgm:t>
    </dgm:pt>
    <dgm:pt modelId="{9845D52A-E054-4EB0-A5A3-32AE7DC6D645}">
      <dgm:prSet/>
      <dgm:spPr/>
      <dgm:t>
        <a:bodyPr rtlCol="0"/>
        <a:lstStyle/>
        <a:p>
          <a:pPr rtl="0"/>
          <a:r>
            <a:rPr lang="ru">
              <a:latin typeface="Century Gothic" panose="020B0502020202020204" pitchFamily="34" charset="0"/>
            </a:rPr>
            <a:t>2018 г.</a:t>
          </a:r>
        </a:p>
      </dgm:t>
    </dgm:pt>
    <dgm:pt modelId="{952EE001-86C3-4022-96EE-ABDB540B8A78}" type="parTrans" cxnId="{B04C6215-C46D-4282-963F-02A26E25C8AB}">
      <dgm:prSet/>
      <dgm:spPr/>
      <dgm:t>
        <a:bodyPr rtlCol="0"/>
        <a:lstStyle/>
        <a:p>
          <a:pPr rtl="0"/>
          <a:endParaRPr lang="en-US"/>
        </a:p>
      </dgm:t>
    </dgm:pt>
    <dgm:pt modelId="{796364FD-7651-493A-AEE5-8DD45DF8EEAC}" type="sibTrans" cxnId="{B04C6215-C46D-4282-963F-02A26E25C8AB}">
      <dgm:prSet/>
      <dgm:spPr/>
      <dgm:t>
        <a:bodyPr rtlCol="0"/>
        <a:lstStyle/>
        <a:p>
          <a:pPr rtl="0"/>
          <a:endParaRPr lang="en-US"/>
        </a:p>
      </dgm:t>
    </dgm:pt>
    <dgm:pt modelId="{566C4A8F-CE66-4FF5-AF11-6C385F74A275}">
      <dgm:prSet/>
      <dgm:spPr/>
      <dgm:t>
        <a:bodyPr rtlCol="0"/>
        <a:lstStyle/>
        <a:p>
          <a:pPr rtl="0"/>
          <a:r>
            <a:rPr lang="ru" dirty="0">
              <a:latin typeface="Century Gothic" panose="020B0502020202020204" pitchFamily="34" charset="0"/>
            </a:rPr>
            <a:t>Lorem ipsum dolor sit amet</a:t>
          </a:r>
        </a:p>
      </dgm:t>
    </dgm:pt>
    <dgm:pt modelId="{375C5A5E-5F04-4FE8-98F8-795867C18A18}" type="parTrans" cxnId="{66E8CE3C-459F-4648-B4D7-5039298A0E92}">
      <dgm:prSet/>
      <dgm:spPr/>
      <dgm:t>
        <a:bodyPr rtlCol="0"/>
        <a:lstStyle/>
        <a:p>
          <a:pPr rtl="0"/>
          <a:endParaRPr lang="en-US"/>
        </a:p>
      </dgm:t>
    </dgm:pt>
    <dgm:pt modelId="{E74B8A5E-78D9-4E5B-86E1-203DE271581F}" type="sibTrans" cxnId="{66E8CE3C-459F-4648-B4D7-5039298A0E92}">
      <dgm:prSet/>
      <dgm:spPr/>
      <dgm:t>
        <a:bodyPr rtlCol="0"/>
        <a:lstStyle/>
        <a:p>
          <a:pPr rtl="0"/>
          <a:endParaRPr lang="en-US"/>
        </a:p>
      </dgm:t>
    </dgm:pt>
    <dgm:pt modelId="{9AC77E87-FC4D-4F04-889B-73358514DC0D}">
      <dgm:prSet/>
      <dgm:spPr/>
      <dgm:t>
        <a:bodyPr rtlCol="0"/>
        <a:lstStyle/>
        <a:p>
          <a:pPr rtl="0"/>
          <a:r>
            <a:rPr lang="ru">
              <a:latin typeface="Century Gothic" panose="020B0502020202020204" pitchFamily="34" charset="0"/>
            </a:rPr>
            <a:t>2019 г.</a:t>
          </a:r>
        </a:p>
      </dgm:t>
    </dgm:pt>
    <dgm:pt modelId="{B29F90F6-921F-42B9-A496-5D121F61821E}" type="parTrans" cxnId="{04774158-8FAB-47B4-A2EE-D3D3A7E958BE}">
      <dgm:prSet/>
      <dgm:spPr/>
      <dgm:t>
        <a:bodyPr rtlCol="0"/>
        <a:lstStyle/>
        <a:p>
          <a:pPr rtl="0"/>
          <a:endParaRPr lang="en-US"/>
        </a:p>
      </dgm:t>
    </dgm:pt>
    <dgm:pt modelId="{3A77AB9A-DF29-465E-A0A5-D4FA3D0C537F}" type="sibTrans" cxnId="{04774158-8FAB-47B4-A2EE-D3D3A7E958BE}">
      <dgm:prSet/>
      <dgm:spPr/>
      <dgm:t>
        <a:bodyPr rtlCol="0"/>
        <a:lstStyle/>
        <a:p>
          <a:pPr rtl="0"/>
          <a:endParaRPr lang="en-US"/>
        </a:p>
      </dgm:t>
    </dgm:pt>
    <dgm:pt modelId="{C2F0E5C9-2943-4A9B-872F-ECF6B159E9F4}">
      <dgm:prSet/>
      <dgm:spPr/>
      <dgm:t>
        <a:bodyPr rtlCol="0"/>
        <a:lstStyle/>
        <a:p>
          <a:pPr rtl="0"/>
          <a:r>
            <a:rPr lang="ru" dirty="0">
              <a:latin typeface="Century Gothic" panose="020B0502020202020204" pitchFamily="34" charset="0"/>
            </a:rPr>
            <a:t>Lorem ipsum dolor sit amet</a:t>
          </a:r>
        </a:p>
      </dgm:t>
    </dgm:pt>
    <dgm:pt modelId="{8FBB852D-32B7-4273-9DE3-951F1CFE69EC}" type="parTrans" cxnId="{F7608388-5A1F-4FE9-96E5-520EA7B1F725}">
      <dgm:prSet/>
      <dgm:spPr/>
      <dgm:t>
        <a:bodyPr rtlCol="0"/>
        <a:lstStyle/>
        <a:p>
          <a:pPr rtl="0"/>
          <a:endParaRPr lang="en-US"/>
        </a:p>
      </dgm:t>
    </dgm:pt>
    <dgm:pt modelId="{1A62CB6F-38D7-44F2-AFAB-0C4382E3DA24}" type="sibTrans" cxnId="{F7608388-5A1F-4FE9-96E5-520EA7B1F725}">
      <dgm:prSet/>
      <dgm:spPr/>
      <dgm:t>
        <a:bodyPr rtlCol="0"/>
        <a:lstStyle/>
        <a:p>
          <a:pPr rtl="0"/>
          <a:endParaRPr lang="en-US"/>
        </a:p>
      </dgm:t>
    </dgm:pt>
    <dgm:pt modelId="{D6614DDC-66DE-4E26-A0E6-8B5D4F611437}" type="pres">
      <dgm:prSet presAssocID="{08F627ED-A304-4697-8C44-18E45D3D2B1A}" presName="Name0" presStyleCnt="0">
        <dgm:presLayoutVars>
          <dgm:chMax/>
          <dgm:chPref/>
          <dgm:animLvl val="lvl"/>
        </dgm:presLayoutVars>
      </dgm:prSet>
      <dgm:spPr/>
    </dgm:pt>
    <dgm:pt modelId="{769CE8F7-0E21-46E4-8D2D-63A034E4D32A}" type="pres">
      <dgm:prSet presAssocID="{5FC34D3A-C8D4-483C-8695-507470E74D50}" presName="composite" presStyleCnt="0"/>
      <dgm:spPr/>
    </dgm:pt>
    <dgm:pt modelId="{FC51A82C-7C01-41E7-95A1-E0F165353360}" type="pres">
      <dgm:prSet presAssocID="{5FC34D3A-C8D4-483C-8695-507470E74D50}" presName="Parent1" presStyleLbl="alignNode1" presStyleIdx="0" presStyleCnt="3">
        <dgm:presLayoutVars>
          <dgm:chMax val="1"/>
          <dgm:chPref val="1"/>
          <dgm:bulletEnabled val="1"/>
        </dgm:presLayoutVars>
      </dgm:prSet>
      <dgm:spPr/>
    </dgm:pt>
    <dgm:pt modelId="{03E7967D-6C10-4379-9B37-4F5A8CF4EED8}" type="pres">
      <dgm:prSet presAssocID="{5FC34D3A-C8D4-483C-8695-507470E74D50}" presName="Childtext1" presStyleLbl="revTx" presStyleIdx="0" presStyleCnt="3">
        <dgm:presLayoutVars>
          <dgm:chMax val="0"/>
          <dgm:chPref val="0"/>
          <dgm:bulletEnabled/>
        </dgm:presLayoutVars>
      </dgm:prSet>
      <dgm:spPr/>
    </dgm:pt>
    <dgm:pt modelId="{52CF010F-1351-4148-8701-92F5768EC7DC}" type="pres">
      <dgm:prSet presAssocID="{5FC34D3A-C8D4-483C-8695-507470E74D50}"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62C4F6DC-B23C-4A1D-86BA-D1DEB98692E9}" type="pres">
      <dgm:prSet presAssocID="{5FC34D3A-C8D4-483C-8695-507470E74D50}" presName="ConnectLineEnd" presStyleLbl="node1" presStyleIdx="0" presStyleCnt="3"/>
      <dgm:spPr/>
    </dgm:pt>
    <dgm:pt modelId="{151E949D-E2E2-482F-BBE3-8BC267057E7B}" type="pres">
      <dgm:prSet presAssocID="{5FC34D3A-C8D4-483C-8695-507470E74D50}" presName="EmptyPane" presStyleCnt="0"/>
      <dgm:spPr/>
    </dgm:pt>
    <dgm:pt modelId="{4FB3A766-643A-4ACA-8E5D-2C95FFB87076}" type="pres">
      <dgm:prSet presAssocID="{1DECF9F5-40C0-4379-BCCE-7BCAAD54807B}" presName="spaceBetweenRectangles" presStyleLbl="fgAcc1" presStyleIdx="0" presStyleCnt="2"/>
      <dgm:spPr/>
    </dgm:pt>
    <dgm:pt modelId="{4630FBA4-1F51-4A32-B0E4-88E47053D0D9}" type="pres">
      <dgm:prSet presAssocID="{9845D52A-E054-4EB0-A5A3-32AE7DC6D645}" presName="composite" presStyleCnt="0"/>
      <dgm:spPr/>
    </dgm:pt>
    <dgm:pt modelId="{D39499CF-3BA1-4BBD-960A-4434BA9F21A7}" type="pres">
      <dgm:prSet presAssocID="{9845D52A-E054-4EB0-A5A3-32AE7DC6D645}" presName="Parent1" presStyleLbl="alignNode1" presStyleIdx="1" presStyleCnt="3">
        <dgm:presLayoutVars>
          <dgm:chMax val="1"/>
          <dgm:chPref val="1"/>
          <dgm:bulletEnabled val="1"/>
        </dgm:presLayoutVars>
      </dgm:prSet>
      <dgm:spPr/>
    </dgm:pt>
    <dgm:pt modelId="{5E76ADAA-D3EE-462D-A737-9D3772B6C76F}" type="pres">
      <dgm:prSet presAssocID="{9845D52A-E054-4EB0-A5A3-32AE7DC6D645}" presName="Childtext1" presStyleLbl="revTx" presStyleIdx="1" presStyleCnt="3">
        <dgm:presLayoutVars>
          <dgm:chMax val="0"/>
          <dgm:chPref val="0"/>
          <dgm:bulletEnabled/>
        </dgm:presLayoutVars>
      </dgm:prSet>
      <dgm:spPr/>
    </dgm:pt>
    <dgm:pt modelId="{F514349A-AC82-402F-8DA0-95785071B5F0}" type="pres">
      <dgm:prSet presAssocID="{9845D52A-E054-4EB0-A5A3-32AE7DC6D645}"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BBACFDEF-20FB-406A-9641-2F4782D85F9F}" type="pres">
      <dgm:prSet presAssocID="{9845D52A-E054-4EB0-A5A3-32AE7DC6D645}" presName="ConnectLineEnd" presStyleLbl="node1" presStyleIdx="1" presStyleCnt="3"/>
      <dgm:spPr/>
    </dgm:pt>
    <dgm:pt modelId="{E12CB119-910F-4C38-9D07-4EF7748B1BD6}" type="pres">
      <dgm:prSet presAssocID="{9845D52A-E054-4EB0-A5A3-32AE7DC6D645}" presName="EmptyPane" presStyleCnt="0"/>
      <dgm:spPr/>
    </dgm:pt>
    <dgm:pt modelId="{6C1697D8-F9A2-4451-950E-C8D8168BBC75}" type="pres">
      <dgm:prSet presAssocID="{796364FD-7651-493A-AEE5-8DD45DF8EEAC}" presName="spaceBetweenRectangles" presStyleLbl="fgAcc1" presStyleIdx="1" presStyleCnt="2"/>
      <dgm:spPr/>
    </dgm:pt>
    <dgm:pt modelId="{258D101A-CA89-4BD3-9BA0-F95214FF0550}" type="pres">
      <dgm:prSet presAssocID="{9AC77E87-FC4D-4F04-889B-73358514DC0D}" presName="composite" presStyleCnt="0"/>
      <dgm:spPr/>
    </dgm:pt>
    <dgm:pt modelId="{E38B2215-81DF-4D79-BB37-17C8C9F898E7}" type="pres">
      <dgm:prSet presAssocID="{9AC77E87-FC4D-4F04-889B-73358514DC0D}" presName="Parent1" presStyleLbl="alignNode1" presStyleIdx="2" presStyleCnt="3">
        <dgm:presLayoutVars>
          <dgm:chMax val="1"/>
          <dgm:chPref val="1"/>
          <dgm:bulletEnabled val="1"/>
        </dgm:presLayoutVars>
      </dgm:prSet>
      <dgm:spPr/>
    </dgm:pt>
    <dgm:pt modelId="{2E1F219F-885D-437D-9D95-1C496EBAD119}" type="pres">
      <dgm:prSet presAssocID="{9AC77E87-FC4D-4F04-889B-73358514DC0D}" presName="Childtext1" presStyleLbl="revTx" presStyleIdx="2" presStyleCnt="3">
        <dgm:presLayoutVars>
          <dgm:chMax val="0"/>
          <dgm:chPref val="0"/>
          <dgm:bulletEnabled/>
        </dgm:presLayoutVars>
      </dgm:prSet>
      <dgm:spPr/>
    </dgm:pt>
    <dgm:pt modelId="{8801BA21-B732-43C2-BD4E-EED526CA614C}" type="pres">
      <dgm:prSet presAssocID="{9AC77E87-FC4D-4F04-889B-73358514DC0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D3C7052-C7D3-4A48-8DD7-C35F83E9E14D}" type="pres">
      <dgm:prSet presAssocID="{9AC77E87-FC4D-4F04-889B-73358514DC0D}" presName="ConnectLineEnd" presStyleLbl="node1" presStyleIdx="2" presStyleCnt="3"/>
      <dgm:spPr/>
    </dgm:pt>
    <dgm:pt modelId="{E1638529-5025-4BCE-9448-174A6B1F9AFC}" type="pres">
      <dgm:prSet presAssocID="{9AC77E87-FC4D-4F04-889B-73358514DC0D}" presName="EmptyPane" presStyleCnt="0"/>
      <dgm:spPr/>
    </dgm:pt>
  </dgm:ptLst>
  <dgm:cxnLst>
    <dgm:cxn modelId="{B04C6215-C46D-4282-963F-02A26E25C8AB}" srcId="{08F627ED-A304-4697-8C44-18E45D3D2B1A}" destId="{9845D52A-E054-4EB0-A5A3-32AE7DC6D645}" srcOrd="1" destOrd="0" parTransId="{952EE001-86C3-4022-96EE-ABDB540B8A78}" sibTransId="{796364FD-7651-493A-AEE5-8DD45DF8EEAC}"/>
    <dgm:cxn modelId="{66E8CE3C-459F-4648-B4D7-5039298A0E92}" srcId="{9845D52A-E054-4EB0-A5A3-32AE7DC6D645}" destId="{566C4A8F-CE66-4FF5-AF11-6C385F74A275}" srcOrd="0" destOrd="0" parTransId="{375C5A5E-5F04-4FE8-98F8-795867C18A18}" sibTransId="{E74B8A5E-78D9-4E5B-86E1-203DE271581F}"/>
    <dgm:cxn modelId="{DC951A47-D712-4DDF-BC45-034C400F587A}" type="presOf" srcId="{08F627ED-A304-4697-8C44-18E45D3D2B1A}" destId="{D6614DDC-66DE-4E26-A0E6-8B5D4F611437}" srcOrd="0" destOrd="0" presId="urn:microsoft.com/office/officeart/2016/7/layout/HexagonTimeline"/>
    <dgm:cxn modelId="{49EFF76F-887C-4DB3-847E-B88D6BC6A77B}" type="presOf" srcId="{C2F0E5C9-2943-4A9B-872F-ECF6B159E9F4}" destId="{2E1F219F-885D-437D-9D95-1C496EBAD119}" srcOrd="0" destOrd="0" presId="urn:microsoft.com/office/officeart/2016/7/layout/HexagonTimeline"/>
    <dgm:cxn modelId="{CB98D256-5AB4-4B9D-AD69-15CA4B5C1220}" type="presOf" srcId="{566C4A8F-CE66-4FF5-AF11-6C385F74A275}" destId="{5E76ADAA-D3EE-462D-A737-9D3772B6C76F}" srcOrd="0" destOrd="0" presId="urn:microsoft.com/office/officeart/2016/7/layout/HexagonTimeline"/>
    <dgm:cxn modelId="{04774158-8FAB-47B4-A2EE-D3D3A7E958BE}" srcId="{08F627ED-A304-4697-8C44-18E45D3D2B1A}" destId="{9AC77E87-FC4D-4F04-889B-73358514DC0D}" srcOrd="2" destOrd="0" parTransId="{B29F90F6-921F-42B9-A496-5D121F61821E}" sibTransId="{3A77AB9A-DF29-465E-A0A5-D4FA3D0C537F}"/>
    <dgm:cxn modelId="{29E5675A-D36F-4E0E-B6B3-F7B5A3728BC3}" type="presOf" srcId="{C057D6ED-8F49-42DC-B8A7-C07F68F0F734}" destId="{03E7967D-6C10-4379-9B37-4F5A8CF4EED8}" srcOrd="0" destOrd="0" presId="urn:microsoft.com/office/officeart/2016/7/layout/HexagonTimeline"/>
    <dgm:cxn modelId="{FB0FA082-3950-4822-951F-05A1A9548F18}" srcId="{5FC34D3A-C8D4-483C-8695-507470E74D50}" destId="{C057D6ED-8F49-42DC-B8A7-C07F68F0F734}" srcOrd="0" destOrd="0" parTransId="{131D11D9-3030-4E3B-8F84-0108E6497B2A}" sibTransId="{6E885013-4246-43E1-A818-2251A99C8FD2}"/>
    <dgm:cxn modelId="{F7608388-5A1F-4FE9-96E5-520EA7B1F725}" srcId="{9AC77E87-FC4D-4F04-889B-73358514DC0D}" destId="{C2F0E5C9-2943-4A9B-872F-ECF6B159E9F4}" srcOrd="0" destOrd="0" parTransId="{8FBB852D-32B7-4273-9DE3-951F1CFE69EC}" sibTransId="{1A62CB6F-38D7-44F2-AFAB-0C4382E3DA24}"/>
    <dgm:cxn modelId="{07EFBDB0-8C3C-4140-851A-D6494FDB0B7A}" type="presOf" srcId="{9845D52A-E054-4EB0-A5A3-32AE7DC6D645}" destId="{D39499CF-3BA1-4BBD-960A-4434BA9F21A7}" srcOrd="0" destOrd="0" presId="urn:microsoft.com/office/officeart/2016/7/layout/HexagonTimeline"/>
    <dgm:cxn modelId="{6E1CE7C2-A87C-4E64-9245-7487AB728B9A}" type="presOf" srcId="{9AC77E87-FC4D-4F04-889B-73358514DC0D}" destId="{E38B2215-81DF-4D79-BB37-17C8C9F898E7}" srcOrd="0" destOrd="0" presId="urn:microsoft.com/office/officeart/2016/7/layout/HexagonTimeline"/>
    <dgm:cxn modelId="{277179CE-E2F5-4733-8D23-9E37CACB7B9E}" srcId="{08F627ED-A304-4697-8C44-18E45D3D2B1A}" destId="{5FC34D3A-C8D4-483C-8695-507470E74D50}" srcOrd="0" destOrd="0" parTransId="{9978A89C-C2F1-4241-807C-13619E6D6376}" sibTransId="{1DECF9F5-40C0-4379-BCCE-7BCAAD54807B}"/>
    <dgm:cxn modelId="{A0697AD9-4F1C-44DF-9F0B-484ED62574F5}" type="presOf" srcId="{5FC34D3A-C8D4-483C-8695-507470E74D50}" destId="{FC51A82C-7C01-41E7-95A1-E0F165353360}" srcOrd="0" destOrd="0" presId="urn:microsoft.com/office/officeart/2016/7/layout/HexagonTimeline"/>
    <dgm:cxn modelId="{5B0C5A64-640A-44DE-9231-55D8B9A431B8}" type="presParOf" srcId="{D6614DDC-66DE-4E26-A0E6-8B5D4F611437}" destId="{769CE8F7-0E21-46E4-8D2D-63A034E4D32A}" srcOrd="0" destOrd="0" presId="urn:microsoft.com/office/officeart/2016/7/layout/HexagonTimeline"/>
    <dgm:cxn modelId="{C97A35EB-F4F5-44C0-B2D0-19AF31DC2223}" type="presParOf" srcId="{769CE8F7-0E21-46E4-8D2D-63A034E4D32A}" destId="{FC51A82C-7C01-41E7-95A1-E0F165353360}" srcOrd="0" destOrd="0" presId="urn:microsoft.com/office/officeart/2016/7/layout/HexagonTimeline"/>
    <dgm:cxn modelId="{1BEB00C5-1AFC-46FC-849A-D490784DB52E}" type="presParOf" srcId="{769CE8F7-0E21-46E4-8D2D-63A034E4D32A}" destId="{03E7967D-6C10-4379-9B37-4F5A8CF4EED8}" srcOrd="1" destOrd="0" presId="urn:microsoft.com/office/officeart/2016/7/layout/HexagonTimeline"/>
    <dgm:cxn modelId="{498AAC8F-D211-4064-80B2-75359BE901E4}" type="presParOf" srcId="{769CE8F7-0E21-46E4-8D2D-63A034E4D32A}" destId="{52CF010F-1351-4148-8701-92F5768EC7DC}" srcOrd="2" destOrd="0" presId="urn:microsoft.com/office/officeart/2016/7/layout/HexagonTimeline"/>
    <dgm:cxn modelId="{F3FAB4D5-BB8E-491A-A343-49D331762E47}" type="presParOf" srcId="{769CE8F7-0E21-46E4-8D2D-63A034E4D32A}" destId="{62C4F6DC-B23C-4A1D-86BA-D1DEB98692E9}" srcOrd="3" destOrd="0" presId="urn:microsoft.com/office/officeart/2016/7/layout/HexagonTimeline"/>
    <dgm:cxn modelId="{2F93DD1C-5D61-4E63-ABD3-9D5E5D20D4D2}" type="presParOf" srcId="{769CE8F7-0E21-46E4-8D2D-63A034E4D32A}" destId="{151E949D-E2E2-482F-BBE3-8BC267057E7B}" srcOrd="4" destOrd="0" presId="urn:microsoft.com/office/officeart/2016/7/layout/HexagonTimeline"/>
    <dgm:cxn modelId="{7C0E3781-57A7-45F1-A9B7-AD7B29B66966}" type="presParOf" srcId="{D6614DDC-66DE-4E26-A0E6-8B5D4F611437}" destId="{4FB3A766-643A-4ACA-8E5D-2C95FFB87076}" srcOrd="1" destOrd="0" presId="urn:microsoft.com/office/officeart/2016/7/layout/HexagonTimeline"/>
    <dgm:cxn modelId="{434FF653-D75F-4952-8E75-D3AF3DA482CB}" type="presParOf" srcId="{D6614DDC-66DE-4E26-A0E6-8B5D4F611437}" destId="{4630FBA4-1F51-4A32-B0E4-88E47053D0D9}" srcOrd="2" destOrd="0" presId="urn:microsoft.com/office/officeart/2016/7/layout/HexagonTimeline"/>
    <dgm:cxn modelId="{255D0E88-A582-4AB9-85D4-3CCE25636858}" type="presParOf" srcId="{4630FBA4-1F51-4A32-B0E4-88E47053D0D9}" destId="{D39499CF-3BA1-4BBD-960A-4434BA9F21A7}" srcOrd="0" destOrd="0" presId="urn:microsoft.com/office/officeart/2016/7/layout/HexagonTimeline"/>
    <dgm:cxn modelId="{EB99A48A-7C1E-46F6-BDF1-CF76EFA8B1BE}" type="presParOf" srcId="{4630FBA4-1F51-4A32-B0E4-88E47053D0D9}" destId="{5E76ADAA-D3EE-462D-A737-9D3772B6C76F}" srcOrd="1" destOrd="0" presId="urn:microsoft.com/office/officeart/2016/7/layout/HexagonTimeline"/>
    <dgm:cxn modelId="{A5B350CB-1F08-407B-AB74-C0A9D5254180}" type="presParOf" srcId="{4630FBA4-1F51-4A32-B0E4-88E47053D0D9}" destId="{F514349A-AC82-402F-8DA0-95785071B5F0}" srcOrd="2" destOrd="0" presId="urn:microsoft.com/office/officeart/2016/7/layout/HexagonTimeline"/>
    <dgm:cxn modelId="{3AEF0478-205F-4564-A8F2-A009D04A4716}" type="presParOf" srcId="{4630FBA4-1F51-4A32-B0E4-88E47053D0D9}" destId="{BBACFDEF-20FB-406A-9641-2F4782D85F9F}" srcOrd="3" destOrd="0" presId="urn:microsoft.com/office/officeart/2016/7/layout/HexagonTimeline"/>
    <dgm:cxn modelId="{E91CE1AF-35AF-4453-8B3B-CCA366030481}" type="presParOf" srcId="{4630FBA4-1F51-4A32-B0E4-88E47053D0D9}" destId="{E12CB119-910F-4C38-9D07-4EF7748B1BD6}" srcOrd="4" destOrd="0" presId="urn:microsoft.com/office/officeart/2016/7/layout/HexagonTimeline"/>
    <dgm:cxn modelId="{830D18A3-5BD1-43DE-A8C7-D3AD84C79C41}" type="presParOf" srcId="{D6614DDC-66DE-4E26-A0E6-8B5D4F611437}" destId="{6C1697D8-F9A2-4451-950E-C8D8168BBC75}" srcOrd="3" destOrd="0" presId="urn:microsoft.com/office/officeart/2016/7/layout/HexagonTimeline"/>
    <dgm:cxn modelId="{A2FC9288-5AD0-464F-A27B-3C029EB82A78}" type="presParOf" srcId="{D6614DDC-66DE-4E26-A0E6-8B5D4F611437}" destId="{258D101A-CA89-4BD3-9BA0-F95214FF0550}" srcOrd="4" destOrd="0" presId="urn:microsoft.com/office/officeart/2016/7/layout/HexagonTimeline"/>
    <dgm:cxn modelId="{3E0287D5-85BD-4EA8-8360-16EA3B96ED89}" type="presParOf" srcId="{258D101A-CA89-4BD3-9BA0-F95214FF0550}" destId="{E38B2215-81DF-4D79-BB37-17C8C9F898E7}" srcOrd="0" destOrd="0" presId="urn:microsoft.com/office/officeart/2016/7/layout/HexagonTimeline"/>
    <dgm:cxn modelId="{7053D88C-9828-4A50-8590-4A4874885273}" type="presParOf" srcId="{258D101A-CA89-4BD3-9BA0-F95214FF0550}" destId="{2E1F219F-885D-437D-9D95-1C496EBAD119}" srcOrd="1" destOrd="0" presId="urn:microsoft.com/office/officeart/2016/7/layout/HexagonTimeline"/>
    <dgm:cxn modelId="{CD524EB0-8DDC-47BC-8050-14B4AE3DE867}" type="presParOf" srcId="{258D101A-CA89-4BD3-9BA0-F95214FF0550}" destId="{8801BA21-B732-43C2-BD4E-EED526CA614C}" srcOrd="2" destOrd="0" presId="urn:microsoft.com/office/officeart/2016/7/layout/HexagonTimeline"/>
    <dgm:cxn modelId="{7C871D98-1568-47DF-AD10-05B6D83FE291}" type="presParOf" srcId="{258D101A-CA89-4BD3-9BA0-F95214FF0550}" destId="{ED3C7052-C7D3-4A48-8DD7-C35F83E9E14D}" srcOrd="3" destOrd="0" presId="urn:microsoft.com/office/officeart/2016/7/layout/HexagonTimeline"/>
    <dgm:cxn modelId="{2B694A21-4ED9-4979-ACB7-DABE9ECD1399}" type="presParOf" srcId="{258D101A-CA89-4BD3-9BA0-F95214FF0550}" destId="{E1638529-5025-4BCE-9448-174A6B1F9AFC}"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F627ED-A304-4697-8C44-18E45D3D2B1A}" type="doc">
      <dgm:prSet loTypeId="urn:microsoft.com/office/officeart/2016/7/layout/HexagonTimeline" loCatId="process" qsTypeId="urn:microsoft.com/office/officeart/2005/8/quickstyle/simple1" qsCatId="simple" csTypeId="urn:microsoft.com/office/officeart/2005/8/colors/accent1_2" csCatId="accent1" phldr="1"/>
      <dgm:spPr/>
      <dgm:t>
        <a:bodyPr rtlCol="0"/>
        <a:lstStyle/>
        <a:p>
          <a:pPr rtl="0"/>
          <a:endParaRPr lang="en-US"/>
        </a:p>
      </dgm:t>
    </dgm:pt>
    <dgm:pt modelId="{5FC34D3A-C8D4-483C-8695-507470E74D50}">
      <dgm:prSet/>
      <dgm:spPr/>
      <dgm:t>
        <a:bodyPr rtlCol="0"/>
        <a:lstStyle/>
        <a:p>
          <a:pPr rtl="0"/>
          <a:r>
            <a:rPr lang="ru" dirty="0">
              <a:latin typeface="Century Gothic" panose="020B0502020202020204" pitchFamily="34" charset="0"/>
            </a:rPr>
            <a:t>ОБЩИЕ</a:t>
          </a:r>
        </a:p>
      </dgm:t>
    </dgm:pt>
    <dgm:pt modelId="{9978A89C-C2F1-4241-807C-13619E6D6376}" type="parTrans" cxnId="{277179CE-E2F5-4733-8D23-9E37CACB7B9E}">
      <dgm:prSet/>
      <dgm:spPr/>
      <dgm:t>
        <a:bodyPr rtlCol="0"/>
        <a:lstStyle/>
        <a:p>
          <a:pPr rtl="0"/>
          <a:endParaRPr lang="en-US"/>
        </a:p>
      </dgm:t>
    </dgm:pt>
    <dgm:pt modelId="{1DECF9F5-40C0-4379-BCCE-7BCAAD54807B}" type="sibTrans" cxnId="{277179CE-E2F5-4733-8D23-9E37CACB7B9E}">
      <dgm:prSet/>
      <dgm:spPr/>
      <dgm:t>
        <a:bodyPr rtlCol="0"/>
        <a:lstStyle/>
        <a:p>
          <a:pPr rtl="0"/>
          <a:endParaRPr lang="en-US"/>
        </a:p>
      </dgm:t>
    </dgm:pt>
    <dgm:pt modelId="{C057D6ED-8F49-42DC-B8A7-C07F68F0F734}">
      <dgm:prSet/>
      <dgm:spPr/>
      <dgm:t>
        <a:bodyPr rtlCol="0"/>
        <a:lstStyle/>
        <a:p>
          <a:pPr rtl="0"/>
          <a:r>
            <a:rPr lang="ru" dirty="0">
              <a:latin typeface="Century Gothic" panose="020B0502020202020204" pitchFamily="34" charset="0"/>
            </a:rPr>
            <a:t>Скелет, 5 отделов головного мозга, единство систем органов</a:t>
          </a:r>
        </a:p>
      </dgm:t>
    </dgm:pt>
    <dgm:pt modelId="{131D11D9-3030-4E3B-8F84-0108E6497B2A}" type="parTrans" cxnId="{FB0FA082-3950-4822-951F-05A1A9548F18}">
      <dgm:prSet/>
      <dgm:spPr/>
      <dgm:t>
        <a:bodyPr rtlCol="0"/>
        <a:lstStyle/>
        <a:p>
          <a:pPr rtl="0"/>
          <a:endParaRPr lang="en-US"/>
        </a:p>
      </dgm:t>
    </dgm:pt>
    <dgm:pt modelId="{6E885013-4246-43E1-A818-2251A99C8FD2}" type="sibTrans" cxnId="{FB0FA082-3950-4822-951F-05A1A9548F18}">
      <dgm:prSet/>
      <dgm:spPr/>
      <dgm:t>
        <a:bodyPr rtlCol="0"/>
        <a:lstStyle/>
        <a:p>
          <a:pPr rtl="0"/>
          <a:endParaRPr lang="en-US"/>
        </a:p>
      </dgm:t>
    </dgm:pt>
    <dgm:pt modelId="{9845D52A-E054-4EB0-A5A3-32AE7DC6D645}">
      <dgm:prSet/>
      <dgm:spPr/>
      <dgm:t>
        <a:bodyPr rtlCol="0"/>
        <a:lstStyle/>
        <a:p>
          <a:pPr rtl="0"/>
          <a:r>
            <a:rPr lang="ru" dirty="0">
              <a:latin typeface="Century Gothic" panose="020B0502020202020204" pitchFamily="34" charset="0"/>
            </a:rPr>
            <a:t>Особенности</a:t>
          </a:r>
        </a:p>
      </dgm:t>
    </dgm:pt>
    <dgm:pt modelId="{952EE001-86C3-4022-96EE-ABDB540B8A78}" type="parTrans" cxnId="{B04C6215-C46D-4282-963F-02A26E25C8AB}">
      <dgm:prSet/>
      <dgm:spPr/>
      <dgm:t>
        <a:bodyPr rtlCol="0"/>
        <a:lstStyle/>
        <a:p>
          <a:pPr rtl="0"/>
          <a:endParaRPr lang="en-US"/>
        </a:p>
      </dgm:t>
    </dgm:pt>
    <dgm:pt modelId="{796364FD-7651-493A-AEE5-8DD45DF8EEAC}" type="sibTrans" cxnId="{B04C6215-C46D-4282-963F-02A26E25C8AB}">
      <dgm:prSet/>
      <dgm:spPr/>
      <dgm:t>
        <a:bodyPr rtlCol="0"/>
        <a:lstStyle/>
        <a:p>
          <a:pPr rtl="0"/>
          <a:endParaRPr lang="en-US"/>
        </a:p>
      </dgm:t>
    </dgm:pt>
    <dgm:pt modelId="{566C4A8F-CE66-4FF5-AF11-6C385F74A275}">
      <dgm:prSet/>
      <dgm:spPr/>
      <dgm:t>
        <a:bodyPr rtlCol="0"/>
        <a:lstStyle/>
        <a:p>
          <a:pPr rtl="0"/>
          <a:r>
            <a:rPr lang="ru" dirty="0">
              <a:latin typeface="Century Gothic" panose="020B0502020202020204" pitchFamily="34" charset="0"/>
            </a:rPr>
            <a:t>Пищеварительная система, кровеносная система</a:t>
          </a:r>
        </a:p>
      </dgm:t>
    </dgm:pt>
    <dgm:pt modelId="{375C5A5E-5F04-4FE8-98F8-795867C18A18}" type="parTrans" cxnId="{66E8CE3C-459F-4648-B4D7-5039298A0E92}">
      <dgm:prSet/>
      <dgm:spPr/>
      <dgm:t>
        <a:bodyPr rtlCol="0"/>
        <a:lstStyle/>
        <a:p>
          <a:pPr rtl="0"/>
          <a:endParaRPr lang="en-US"/>
        </a:p>
      </dgm:t>
    </dgm:pt>
    <dgm:pt modelId="{E74B8A5E-78D9-4E5B-86E1-203DE271581F}" type="sibTrans" cxnId="{66E8CE3C-459F-4648-B4D7-5039298A0E92}">
      <dgm:prSet/>
      <dgm:spPr/>
      <dgm:t>
        <a:bodyPr rtlCol="0"/>
        <a:lstStyle/>
        <a:p>
          <a:pPr rtl="0"/>
          <a:endParaRPr lang="en-US"/>
        </a:p>
      </dgm:t>
    </dgm:pt>
    <dgm:pt modelId="{9AC77E87-FC4D-4F04-889B-73358514DC0D}">
      <dgm:prSet/>
      <dgm:spPr/>
      <dgm:t>
        <a:bodyPr rtlCol="0"/>
        <a:lstStyle/>
        <a:p>
          <a:pPr rtl="0"/>
          <a:r>
            <a:rPr lang="ru" dirty="0">
              <a:latin typeface="Century Gothic" panose="020B0502020202020204" pitchFamily="34" charset="0"/>
            </a:rPr>
            <a:t>Приспособления для полетов</a:t>
          </a:r>
        </a:p>
      </dgm:t>
    </dgm:pt>
    <dgm:pt modelId="{B29F90F6-921F-42B9-A496-5D121F61821E}" type="parTrans" cxnId="{04774158-8FAB-47B4-A2EE-D3D3A7E958BE}">
      <dgm:prSet/>
      <dgm:spPr/>
      <dgm:t>
        <a:bodyPr rtlCol="0"/>
        <a:lstStyle/>
        <a:p>
          <a:pPr rtl="0"/>
          <a:endParaRPr lang="en-US"/>
        </a:p>
      </dgm:t>
    </dgm:pt>
    <dgm:pt modelId="{3A77AB9A-DF29-465E-A0A5-D4FA3D0C537F}" type="sibTrans" cxnId="{04774158-8FAB-47B4-A2EE-D3D3A7E958BE}">
      <dgm:prSet/>
      <dgm:spPr/>
      <dgm:t>
        <a:bodyPr rtlCol="0"/>
        <a:lstStyle/>
        <a:p>
          <a:pPr rtl="0"/>
          <a:endParaRPr lang="en-US"/>
        </a:p>
      </dgm:t>
    </dgm:pt>
    <dgm:pt modelId="{C2F0E5C9-2943-4A9B-872F-ECF6B159E9F4}">
      <dgm:prSet/>
      <dgm:spPr/>
      <dgm:t>
        <a:bodyPr rtlCol="0"/>
        <a:lstStyle/>
        <a:p>
          <a:pPr rtl="0"/>
          <a:r>
            <a:rPr lang="ru" dirty="0">
              <a:latin typeface="Century Gothic" panose="020B0502020202020204" pitchFamily="34" charset="0"/>
            </a:rPr>
            <a:t>Полые кости, киль, перья, воздушные мешки</a:t>
          </a:r>
        </a:p>
      </dgm:t>
    </dgm:pt>
    <dgm:pt modelId="{8FBB852D-32B7-4273-9DE3-951F1CFE69EC}" type="parTrans" cxnId="{F7608388-5A1F-4FE9-96E5-520EA7B1F725}">
      <dgm:prSet/>
      <dgm:spPr/>
      <dgm:t>
        <a:bodyPr rtlCol="0"/>
        <a:lstStyle/>
        <a:p>
          <a:pPr rtl="0"/>
          <a:endParaRPr lang="en-US"/>
        </a:p>
      </dgm:t>
    </dgm:pt>
    <dgm:pt modelId="{1A62CB6F-38D7-44F2-AFAB-0C4382E3DA24}" type="sibTrans" cxnId="{F7608388-5A1F-4FE9-96E5-520EA7B1F725}">
      <dgm:prSet/>
      <dgm:spPr/>
      <dgm:t>
        <a:bodyPr rtlCol="0"/>
        <a:lstStyle/>
        <a:p>
          <a:pPr rtl="0"/>
          <a:endParaRPr lang="en-US"/>
        </a:p>
      </dgm:t>
    </dgm:pt>
    <dgm:pt modelId="{D6614DDC-66DE-4E26-A0E6-8B5D4F611437}" type="pres">
      <dgm:prSet presAssocID="{08F627ED-A304-4697-8C44-18E45D3D2B1A}" presName="Name0" presStyleCnt="0">
        <dgm:presLayoutVars>
          <dgm:chMax/>
          <dgm:chPref/>
          <dgm:animLvl val="lvl"/>
        </dgm:presLayoutVars>
      </dgm:prSet>
      <dgm:spPr/>
    </dgm:pt>
    <dgm:pt modelId="{769CE8F7-0E21-46E4-8D2D-63A034E4D32A}" type="pres">
      <dgm:prSet presAssocID="{5FC34D3A-C8D4-483C-8695-507470E74D50}" presName="composite" presStyleCnt="0"/>
      <dgm:spPr/>
    </dgm:pt>
    <dgm:pt modelId="{FC51A82C-7C01-41E7-95A1-E0F165353360}" type="pres">
      <dgm:prSet presAssocID="{5FC34D3A-C8D4-483C-8695-507470E74D50}" presName="Parent1" presStyleLbl="alignNode1" presStyleIdx="0" presStyleCnt="3">
        <dgm:presLayoutVars>
          <dgm:chMax val="1"/>
          <dgm:chPref val="1"/>
          <dgm:bulletEnabled val="1"/>
        </dgm:presLayoutVars>
      </dgm:prSet>
      <dgm:spPr/>
    </dgm:pt>
    <dgm:pt modelId="{03E7967D-6C10-4379-9B37-4F5A8CF4EED8}" type="pres">
      <dgm:prSet presAssocID="{5FC34D3A-C8D4-483C-8695-507470E74D50}" presName="Childtext1" presStyleLbl="revTx" presStyleIdx="0" presStyleCnt="3">
        <dgm:presLayoutVars>
          <dgm:chMax val="0"/>
          <dgm:chPref val="0"/>
          <dgm:bulletEnabled/>
        </dgm:presLayoutVars>
      </dgm:prSet>
      <dgm:spPr/>
    </dgm:pt>
    <dgm:pt modelId="{52CF010F-1351-4148-8701-92F5768EC7DC}" type="pres">
      <dgm:prSet presAssocID="{5FC34D3A-C8D4-483C-8695-507470E74D50}"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62C4F6DC-B23C-4A1D-86BA-D1DEB98692E9}" type="pres">
      <dgm:prSet presAssocID="{5FC34D3A-C8D4-483C-8695-507470E74D50}" presName="ConnectLineEnd" presStyleLbl="node1" presStyleIdx="0" presStyleCnt="3"/>
      <dgm:spPr/>
    </dgm:pt>
    <dgm:pt modelId="{151E949D-E2E2-482F-BBE3-8BC267057E7B}" type="pres">
      <dgm:prSet presAssocID="{5FC34D3A-C8D4-483C-8695-507470E74D50}" presName="EmptyPane" presStyleCnt="0"/>
      <dgm:spPr/>
    </dgm:pt>
    <dgm:pt modelId="{4FB3A766-643A-4ACA-8E5D-2C95FFB87076}" type="pres">
      <dgm:prSet presAssocID="{1DECF9F5-40C0-4379-BCCE-7BCAAD54807B}" presName="spaceBetweenRectangles" presStyleLbl="fgAcc1" presStyleIdx="0" presStyleCnt="2"/>
      <dgm:spPr/>
    </dgm:pt>
    <dgm:pt modelId="{4630FBA4-1F51-4A32-B0E4-88E47053D0D9}" type="pres">
      <dgm:prSet presAssocID="{9845D52A-E054-4EB0-A5A3-32AE7DC6D645}" presName="composite" presStyleCnt="0"/>
      <dgm:spPr/>
    </dgm:pt>
    <dgm:pt modelId="{D39499CF-3BA1-4BBD-960A-4434BA9F21A7}" type="pres">
      <dgm:prSet presAssocID="{9845D52A-E054-4EB0-A5A3-32AE7DC6D645}" presName="Parent1" presStyleLbl="alignNode1" presStyleIdx="1" presStyleCnt="3">
        <dgm:presLayoutVars>
          <dgm:chMax val="1"/>
          <dgm:chPref val="1"/>
          <dgm:bulletEnabled val="1"/>
        </dgm:presLayoutVars>
      </dgm:prSet>
      <dgm:spPr/>
    </dgm:pt>
    <dgm:pt modelId="{5E76ADAA-D3EE-462D-A737-9D3772B6C76F}" type="pres">
      <dgm:prSet presAssocID="{9845D52A-E054-4EB0-A5A3-32AE7DC6D645}" presName="Childtext1" presStyleLbl="revTx" presStyleIdx="1" presStyleCnt="3">
        <dgm:presLayoutVars>
          <dgm:chMax val="0"/>
          <dgm:chPref val="0"/>
          <dgm:bulletEnabled/>
        </dgm:presLayoutVars>
      </dgm:prSet>
      <dgm:spPr/>
    </dgm:pt>
    <dgm:pt modelId="{F514349A-AC82-402F-8DA0-95785071B5F0}" type="pres">
      <dgm:prSet presAssocID="{9845D52A-E054-4EB0-A5A3-32AE7DC6D645}"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BBACFDEF-20FB-406A-9641-2F4782D85F9F}" type="pres">
      <dgm:prSet presAssocID="{9845D52A-E054-4EB0-A5A3-32AE7DC6D645}" presName="ConnectLineEnd" presStyleLbl="node1" presStyleIdx="1" presStyleCnt="3"/>
      <dgm:spPr/>
    </dgm:pt>
    <dgm:pt modelId="{E12CB119-910F-4C38-9D07-4EF7748B1BD6}" type="pres">
      <dgm:prSet presAssocID="{9845D52A-E054-4EB0-A5A3-32AE7DC6D645}" presName="EmptyPane" presStyleCnt="0"/>
      <dgm:spPr/>
    </dgm:pt>
    <dgm:pt modelId="{6C1697D8-F9A2-4451-950E-C8D8168BBC75}" type="pres">
      <dgm:prSet presAssocID="{796364FD-7651-493A-AEE5-8DD45DF8EEAC}" presName="spaceBetweenRectangles" presStyleLbl="fgAcc1" presStyleIdx="1" presStyleCnt="2"/>
      <dgm:spPr/>
    </dgm:pt>
    <dgm:pt modelId="{258D101A-CA89-4BD3-9BA0-F95214FF0550}" type="pres">
      <dgm:prSet presAssocID="{9AC77E87-FC4D-4F04-889B-73358514DC0D}" presName="composite" presStyleCnt="0"/>
      <dgm:spPr/>
    </dgm:pt>
    <dgm:pt modelId="{E38B2215-81DF-4D79-BB37-17C8C9F898E7}" type="pres">
      <dgm:prSet presAssocID="{9AC77E87-FC4D-4F04-889B-73358514DC0D}" presName="Parent1" presStyleLbl="alignNode1" presStyleIdx="2" presStyleCnt="3">
        <dgm:presLayoutVars>
          <dgm:chMax val="1"/>
          <dgm:chPref val="1"/>
          <dgm:bulletEnabled val="1"/>
        </dgm:presLayoutVars>
      </dgm:prSet>
      <dgm:spPr/>
    </dgm:pt>
    <dgm:pt modelId="{2E1F219F-885D-437D-9D95-1C496EBAD119}" type="pres">
      <dgm:prSet presAssocID="{9AC77E87-FC4D-4F04-889B-73358514DC0D}" presName="Childtext1" presStyleLbl="revTx" presStyleIdx="2" presStyleCnt="3">
        <dgm:presLayoutVars>
          <dgm:chMax val="0"/>
          <dgm:chPref val="0"/>
          <dgm:bulletEnabled/>
        </dgm:presLayoutVars>
      </dgm:prSet>
      <dgm:spPr/>
    </dgm:pt>
    <dgm:pt modelId="{8801BA21-B732-43C2-BD4E-EED526CA614C}" type="pres">
      <dgm:prSet presAssocID="{9AC77E87-FC4D-4F04-889B-73358514DC0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D3C7052-C7D3-4A48-8DD7-C35F83E9E14D}" type="pres">
      <dgm:prSet presAssocID="{9AC77E87-FC4D-4F04-889B-73358514DC0D}" presName="ConnectLineEnd" presStyleLbl="node1" presStyleIdx="2" presStyleCnt="3"/>
      <dgm:spPr/>
    </dgm:pt>
    <dgm:pt modelId="{E1638529-5025-4BCE-9448-174A6B1F9AFC}" type="pres">
      <dgm:prSet presAssocID="{9AC77E87-FC4D-4F04-889B-73358514DC0D}" presName="EmptyPane" presStyleCnt="0"/>
      <dgm:spPr/>
    </dgm:pt>
  </dgm:ptLst>
  <dgm:cxnLst>
    <dgm:cxn modelId="{B04C6215-C46D-4282-963F-02A26E25C8AB}" srcId="{08F627ED-A304-4697-8C44-18E45D3D2B1A}" destId="{9845D52A-E054-4EB0-A5A3-32AE7DC6D645}" srcOrd="1" destOrd="0" parTransId="{952EE001-86C3-4022-96EE-ABDB540B8A78}" sibTransId="{796364FD-7651-493A-AEE5-8DD45DF8EEAC}"/>
    <dgm:cxn modelId="{66E8CE3C-459F-4648-B4D7-5039298A0E92}" srcId="{9845D52A-E054-4EB0-A5A3-32AE7DC6D645}" destId="{566C4A8F-CE66-4FF5-AF11-6C385F74A275}" srcOrd="0" destOrd="0" parTransId="{375C5A5E-5F04-4FE8-98F8-795867C18A18}" sibTransId="{E74B8A5E-78D9-4E5B-86E1-203DE271581F}"/>
    <dgm:cxn modelId="{DC951A47-D712-4DDF-BC45-034C400F587A}" type="presOf" srcId="{08F627ED-A304-4697-8C44-18E45D3D2B1A}" destId="{D6614DDC-66DE-4E26-A0E6-8B5D4F611437}" srcOrd="0" destOrd="0" presId="urn:microsoft.com/office/officeart/2016/7/layout/HexagonTimeline"/>
    <dgm:cxn modelId="{49EFF76F-887C-4DB3-847E-B88D6BC6A77B}" type="presOf" srcId="{C2F0E5C9-2943-4A9B-872F-ECF6B159E9F4}" destId="{2E1F219F-885D-437D-9D95-1C496EBAD119}" srcOrd="0" destOrd="0" presId="urn:microsoft.com/office/officeart/2016/7/layout/HexagonTimeline"/>
    <dgm:cxn modelId="{CB98D256-5AB4-4B9D-AD69-15CA4B5C1220}" type="presOf" srcId="{566C4A8F-CE66-4FF5-AF11-6C385F74A275}" destId="{5E76ADAA-D3EE-462D-A737-9D3772B6C76F}" srcOrd="0" destOrd="0" presId="urn:microsoft.com/office/officeart/2016/7/layout/HexagonTimeline"/>
    <dgm:cxn modelId="{04774158-8FAB-47B4-A2EE-D3D3A7E958BE}" srcId="{08F627ED-A304-4697-8C44-18E45D3D2B1A}" destId="{9AC77E87-FC4D-4F04-889B-73358514DC0D}" srcOrd="2" destOrd="0" parTransId="{B29F90F6-921F-42B9-A496-5D121F61821E}" sibTransId="{3A77AB9A-DF29-465E-A0A5-D4FA3D0C537F}"/>
    <dgm:cxn modelId="{29E5675A-D36F-4E0E-B6B3-F7B5A3728BC3}" type="presOf" srcId="{C057D6ED-8F49-42DC-B8A7-C07F68F0F734}" destId="{03E7967D-6C10-4379-9B37-4F5A8CF4EED8}" srcOrd="0" destOrd="0" presId="urn:microsoft.com/office/officeart/2016/7/layout/HexagonTimeline"/>
    <dgm:cxn modelId="{FB0FA082-3950-4822-951F-05A1A9548F18}" srcId="{5FC34D3A-C8D4-483C-8695-507470E74D50}" destId="{C057D6ED-8F49-42DC-B8A7-C07F68F0F734}" srcOrd="0" destOrd="0" parTransId="{131D11D9-3030-4E3B-8F84-0108E6497B2A}" sibTransId="{6E885013-4246-43E1-A818-2251A99C8FD2}"/>
    <dgm:cxn modelId="{F7608388-5A1F-4FE9-96E5-520EA7B1F725}" srcId="{9AC77E87-FC4D-4F04-889B-73358514DC0D}" destId="{C2F0E5C9-2943-4A9B-872F-ECF6B159E9F4}" srcOrd="0" destOrd="0" parTransId="{8FBB852D-32B7-4273-9DE3-951F1CFE69EC}" sibTransId="{1A62CB6F-38D7-44F2-AFAB-0C4382E3DA24}"/>
    <dgm:cxn modelId="{07EFBDB0-8C3C-4140-851A-D6494FDB0B7A}" type="presOf" srcId="{9845D52A-E054-4EB0-A5A3-32AE7DC6D645}" destId="{D39499CF-3BA1-4BBD-960A-4434BA9F21A7}" srcOrd="0" destOrd="0" presId="urn:microsoft.com/office/officeart/2016/7/layout/HexagonTimeline"/>
    <dgm:cxn modelId="{6E1CE7C2-A87C-4E64-9245-7487AB728B9A}" type="presOf" srcId="{9AC77E87-FC4D-4F04-889B-73358514DC0D}" destId="{E38B2215-81DF-4D79-BB37-17C8C9F898E7}" srcOrd="0" destOrd="0" presId="urn:microsoft.com/office/officeart/2016/7/layout/HexagonTimeline"/>
    <dgm:cxn modelId="{277179CE-E2F5-4733-8D23-9E37CACB7B9E}" srcId="{08F627ED-A304-4697-8C44-18E45D3D2B1A}" destId="{5FC34D3A-C8D4-483C-8695-507470E74D50}" srcOrd="0" destOrd="0" parTransId="{9978A89C-C2F1-4241-807C-13619E6D6376}" sibTransId="{1DECF9F5-40C0-4379-BCCE-7BCAAD54807B}"/>
    <dgm:cxn modelId="{A0697AD9-4F1C-44DF-9F0B-484ED62574F5}" type="presOf" srcId="{5FC34D3A-C8D4-483C-8695-507470E74D50}" destId="{FC51A82C-7C01-41E7-95A1-E0F165353360}" srcOrd="0" destOrd="0" presId="urn:microsoft.com/office/officeart/2016/7/layout/HexagonTimeline"/>
    <dgm:cxn modelId="{5B0C5A64-640A-44DE-9231-55D8B9A431B8}" type="presParOf" srcId="{D6614DDC-66DE-4E26-A0E6-8B5D4F611437}" destId="{769CE8F7-0E21-46E4-8D2D-63A034E4D32A}" srcOrd="0" destOrd="0" presId="urn:microsoft.com/office/officeart/2016/7/layout/HexagonTimeline"/>
    <dgm:cxn modelId="{C97A35EB-F4F5-44C0-B2D0-19AF31DC2223}" type="presParOf" srcId="{769CE8F7-0E21-46E4-8D2D-63A034E4D32A}" destId="{FC51A82C-7C01-41E7-95A1-E0F165353360}" srcOrd="0" destOrd="0" presId="urn:microsoft.com/office/officeart/2016/7/layout/HexagonTimeline"/>
    <dgm:cxn modelId="{1BEB00C5-1AFC-46FC-849A-D490784DB52E}" type="presParOf" srcId="{769CE8F7-0E21-46E4-8D2D-63A034E4D32A}" destId="{03E7967D-6C10-4379-9B37-4F5A8CF4EED8}" srcOrd="1" destOrd="0" presId="urn:microsoft.com/office/officeart/2016/7/layout/HexagonTimeline"/>
    <dgm:cxn modelId="{498AAC8F-D211-4064-80B2-75359BE901E4}" type="presParOf" srcId="{769CE8F7-0E21-46E4-8D2D-63A034E4D32A}" destId="{52CF010F-1351-4148-8701-92F5768EC7DC}" srcOrd="2" destOrd="0" presId="urn:microsoft.com/office/officeart/2016/7/layout/HexagonTimeline"/>
    <dgm:cxn modelId="{F3FAB4D5-BB8E-491A-A343-49D331762E47}" type="presParOf" srcId="{769CE8F7-0E21-46E4-8D2D-63A034E4D32A}" destId="{62C4F6DC-B23C-4A1D-86BA-D1DEB98692E9}" srcOrd="3" destOrd="0" presId="urn:microsoft.com/office/officeart/2016/7/layout/HexagonTimeline"/>
    <dgm:cxn modelId="{2F93DD1C-5D61-4E63-ABD3-9D5E5D20D4D2}" type="presParOf" srcId="{769CE8F7-0E21-46E4-8D2D-63A034E4D32A}" destId="{151E949D-E2E2-482F-BBE3-8BC267057E7B}" srcOrd="4" destOrd="0" presId="urn:microsoft.com/office/officeart/2016/7/layout/HexagonTimeline"/>
    <dgm:cxn modelId="{7C0E3781-57A7-45F1-A9B7-AD7B29B66966}" type="presParOf" srcId="{D6614DDC-66DE-4E26-A0E6-8B5D4F611437}" destId="{4FB3A766-643A-4ACA-8E5D-2C95FFB87076}" srcOrd="1" destOrd="0" presId="urn:microsoft.com/office/officeart/2016/7/layout/HexagonTimeline"/>
    <dgm:cxn modelId="{434FF653-D75F-4952-8E75-D3AF3DA482CB}" type="presParOf" srcId="{D6614DDC-66DE-4E26-A0E6-8B5D4F611437}" destId="{4630FBA4-1F51-4A32-B0E4-88E47053D0D9}" srcOrd="2" destOrd="0" presId="urn:microsoft.com/office/officeart/2016/7/layout/HexagonTimeline"/>
    <dgm:cxn modelId="{255D0E88-A582-4AB9-85D4-3CCE25636858}" type="presParOf" srcId="{4630FBA4-1F51-4A32-B0E4-88E47053D0D9}" destId="{D39499CF-3BA1-4BBD-960A-4434BA9F21A7}" srcOrd="0" destOrd="0" presId="urn:microsoft.com/office/officeart/2016/7/layout/HexagonTimeline"/>
    <dgm:cxn modelId="{EB99A48A-7C1E-46F6-BDF1-CF76EFA8B1BE}" type="presParOf" srcId="{4630FBA4-1F51-4A32-B0E4-88E47053D0D9}" destId="{5E76ADAA-D3EE-462D-A737-9D3772B6C76F}" srcOrd="1" destOrd="0" presId="urn:microsoft.com/office/officeart/2016/7/layout/HexagonTimeline"/>
    <dgm:cxn modelId="{A5B350CB-1F08-407B-AB74-C0A9D5254180}" type="presParOf" srcId="{4630FBA4-1F51-4A32-B0E4-88E47053D0D9}" destId="{F514349A-AC82-402F-8DA0-95785071B5F0}" srcOrd="2" destOrd="0" presId="urn:microsoft.com/office/officeart/2016/7/layout/HexagonTimeline"/>
    <dgm:cxn modelId="{3AEF0478-205F-4564-A8F2-A009D04A4716}" type="presParOf" srcId="{4630FBA4-1F51-4A32-B0E4-88E47053D0D9}" destId="{BBACFDEF-20FB-406A-9641-2F4782D85F9F}" srcOrd="3" destOrd="0" presId="urn:microsoft.com/office/officeart/2016/7/layout/HexagonTimeline"/>
    <dgm:cxn modelId="{E91CE1AF-35AF-4453-8B3B-CCA366030481}" type="presParOf" srcId="{4630FBA4-1F51-4A32-B0E4-88E47053D0D9}" destId="{E12CB119-910F-4C38-9D07-4EF7748B1BD6}" srcOrd="4" destOrd="0" presId="urn:microsoft.com/office/officeart/2016/7/layout/HexagonTimeline"/>
    <dgm:cxn modelId="{830D18A3-5BD1-43DE-A8C7-D3AD84C79C41}" type="presParOf" srcId="{D6614DDC-66DE-4E26-A0E6-8B5D4F611437}" destId="{6C1697D8-F9A2-4451-950E-C8D8168BBC75}" srcOrd="3" destOrd="0" presId="urn:microsoft.com/office/officeart/2016/7/layout/HexagonTimeline"/>
    <dgm:cxn modelId="{A2FC9288-5AD0-464F-A27B-3C029EB82A78}" type="presParOf" srcId="{D6614DDC-66DE-4E26-A0E6-8B5D4F611437}" destId="{258D101A-CA89-4BD3-9BA0-F95214FF0550}" srcOrd="4" destOrd="0" presId="urn:microsoft.com/office/officeart/2016/7/layout/HexagonTimeline"/>
    <dgm:cxn modelId="{3E0287D5-85BD-4EA8-8360-16EA3B96ED89}" type="presParOf" srcId="{258D101A-CA89-4BD3-9BA0-F95214FF0550}" destId="{E38B2215-81DF-4D79-BB37-17C8C9F898E7}" srcOrd="0" destOrd="0" presId="urn:microsoft.com/office/officeart/2016/7/layout/HexagonTimeline"/>
    <dgm:cxn modelId="{7053D88C-9828-4A50-8590-4A4874885273}" type="presParOf" srcId="{258D101A-CA89-4BD3-9BA0-F95214FF0550}" destId="{2E1F219F-885D-437D-9D95-1C496EBAD119}" srcOrd="1" destOrd="0" presId="urn:microsoft.com/office/officeart/2016/7/layout/HexagonTimeline"/>
    <dgm:cxn modelId="{CD524EB0-8DDC-47BC-8050-14B4AE3DE867}" type="presParOf" srcId="{258D101A-CA89-4BD3-9BA0-F95214FF0550}" destId="{8801BA21-B732-43C2-BD4E-EED526CA614C}" srcOrd="2" destOrd="0" presId="urn:microsoft.com/office/officeart/2016/7/layout/HexagonTimeline"/>
    <dgm:cxn modelId="{7C871D98-1568-47DF-AD10-05B6D83FE291}" type="presParOf" srcId="{258D101A-CA89-4BD3-9BA0-F95214FF0550}" destId="{ED3C7052-C7D3-4A48-8DD7-C35F83E9E14D}" srcOrd="3" destOrd="0" presId="urn:microsoft.com/office/officeart/2016/7/layout/HexagonTimeline"/>
    <dgm:cxn modelId="{2B694A21-4ED9-4979-ACB7-DABE9ECD1399}" type="presParOf" srcId="{258D101A-CA89-4BD3-9BA0-F95214FF0550}" destId="{E1638529-5025-4BCE-9448-174A6B1F9AFC}" srcOrd="4" destOrd="0" presId="urn:microsoft.com/office/officeart/2016/7/layout/Hexago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1A82C-7C01-41E7-95A1-E0F165353360}">
      <dsp:nvSpPr>
        <dsp:cNvPr id="0" name=""/>
        <dsp:cNvSpPr/>
      </dsp:nvSpPr>
      <dsp:spPr>
        <a:xfrm>
          <a:off x="316501" y="1604214"/>
          <a:ext cx="1610849" cy="437513"/>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2017</a:t>
          </a:r>
        </a:p>
      </dsp:txBody>
      <dsp:txXfrm>
        <a:off x="316501" y="1604214"/>
        <a:ext cx="1523346" cy="437513"/>
      </dsp:txXfrm>
    </dsp:sp>
    <dsp:sp modelId="{03E7967D-6C10-4379-9B37-4F5A8CF4EED8}">
      <dsp:nvSpPr>
        <dsp:cNvPr id="0" name=""/>
        <dsp:cNvSpPr/>
      </dsp:nvSpPr>
      <dsp:spPr>
        <a:xfrm>
          <a:off x="3280" y="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rtlCol="0" anchor="b" anchorCtr="1">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Lorem ipsum dolor sit amet</a:t>
          </a:r>
        </a:p>
      </dsp:txBody>
      <dsp:txXfrm>
        <a:off x="3280" y="0"/>
        <a:ext cx="2237291" cy="1166701"/>
      </dsp:txXfrm>
    </dsp:sp>
    <dsp:sp modelId="{4FB3A766-643A-4ACA-8E5D-2C95FFB87076}">
      <dsp:nvSpPr>
        <dsp:cNvPr id="0" name=""/>
        <dsp:cNvSpPr/>
      </dsp:nvSpPr>
      <dsp:spPr>
        <a:xfrm>
          <a:off x="1927350" y="1822971"/>
          <a:ext cx="626441" cy="0"/>
        </a:xfrm>
        <a:custGeom>
          <a:avLst/>
          <a:gdLst/>
          <a:ahLst/>
          <a:cxnLst/>
          <a:rect l="0" t="0" r="0" b="0"/>
          <a:pathLst>
            <a:path>
              <a:moveTo>
                <a:pt x="0" y="0"/>
              </a:moveTo>
              <a:lnTo>
                <a:pt x="626441"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F010F-1351-4148-8701-92F5768EC7DC}">
      <dsp:nvSpPr>
        <dsp:cNvPr id="0" name=""/>
        <dsp:cNvSpPr/>
      </dsp:nvSpPr>
      <dsp:spPr>
        <a:xfrm>
          <a:off x="1121925" y="1239620"/>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2C4F6DC-B23C-4A1D-86BA-D1DEB98692E9}">
      <dsp:nvSpPr>
        <dsp:cNvPr id="0" name=""/>
        <dsp:cNvSpPr/>
      </dsp:nvSpPr>
      <dsp:spPr>
        <a:xfrm>
          <a:off x="1085466" y="116670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9499CF-3BA1-4BBD-960A-4434BA9F21A7}">
      <dsp:nvSpPr>
        <dsp:cNvPr id="0" name=""/>
        <dsp:cNvSpPr/>
      </dsp:nvSpPr>
      <dsp:spPr>
        <a:xfrm>
          <a:off x="2553792" y="1604214"/>
          <a:ext cx="1610849" cy="437513"/>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488950" rtl="0">
            <a:lnSpc>
              <a:spcPct val="90000"/>
            </a:lnSpc>
            <a:spcBef>
              <a:spcPct val="0"/>
            </a:spcBef>
            <a:spcAft>
              <a:spcPct val="35000"/>
            </a:spcAft>
            <a:buNone/>
          </a:pPr>
          <a:r>
            <a:rPr lang="ru" sz="1100" kern="1200">
              <a:latin typeface="Century Gothic" panose="020B0502020202020204" pitchFamily="34" charset="0"/>
            </a:rPr>
            <a:t>2018 г.</a:t>
          </a:r>
        </a:p>
      </dsp:txBody>
      <dsp:txXfrm>
        <a:off x="2746364" y="1656517"/>
        <a:ext cx="1225705" cy="332907"/>
      </dsp:txXfrm>
    </dsp:sp>
    <dsp:sp modelId="{5E76ADAA-D3EE-462D-A737-9D3772B6C76F}">
      <dsp:nvSpPr>
        <dsp:cNvPr id="0" name=""/>
        <dsp:cNvSpPr/>
      </dsp:nvSpPr>
      <dsp:spPr>
        <a:xfrm>
          <a:off x="2240571" y="247924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rtlCol="0" anchor="t" anchorCtr="1">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Lorem ipsum dolor sit amet</a:t>
          </a:r>
        </a:p>
      </dsp:txBody>
      <dsp:txXfrm>
        <a:off x="2240571" y="2479240"/>
        <a:ext cx="2237291" cy="1166701"/>
      </dsp:txXfrm>
    </dsp:sp>
    <dsp:sp modelId="{6C1697D8-F9A2-4451-950E-C8D8168BBC75}">
      <dsp:nvSpPr>
        <dsp:cNvPr id="0" name=""/>
        <dsp:cNvSpPr/>
      </dsp:nvSpPr>
      <dsp:spPr>
        <a:xfrm>
          <a:off x="4164641" y="1822971"/>
          <a:ext cx="626441" cy="0"/>
        </a:xfrm>
        <a:custGeom>
          <a:avLst/>
          <a:gdLst/>
          <a:ahLst/>
          <a:cxnLst/>
          <a:rect l="0" t="0" r="0" b="0"/>
          <a:pathLst>
            <a:path>
              <a:moveTo>
                <a:pt x="0" y="0"/>
              </a:moveTo>
              <a:lnTo>
                <a:pt x="626441"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14349A-AC82-402F-8DA0-95785071B5F0}">
      <dsp:nvSpPr>
        <dsp:cNvPr id="0" name=""/>
        <dsp:cNvSpPr/>
      </dsp:nvSpPr>
      <dsp:spPr>
        <a:xfrm>
          <a:off x="3359216" y="2041727"/>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BACFDEF-20FB-406A-9641-2F4782D85F9F}">
      <dsp:nvSpPr>
        <dsp:cNvPr id="0" name=""/>
        <dsp:cNvSpPr/>
      </dsp:nvSpPr>
      <dsp:spPr>
        <a:xfrm>
          <a:off x="3322757" y="240632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B2215-81DF-4D79-BB37-17C8C9F898E7}">
      <dsp:nvSpPr>
        <dsp:cNvPr id="0" name=""/>
        <dsp:cNvSpPr/>
      </dsp:nvSpPr>
      <dsp:spPr>
        <a:xfrm rot="10800000">
          <a:off x="4791083" y="1604214"/>
          <a:ext cx="1610849" cy="437513"/>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488950" rtl="0">
            <a:lnSpc>
              <a:spcPct val="90000"/>
            </a:lnSpc>
            <a:spcBef>
              <a:spcPct val="0"/>
            </a:spcBef>
            <a:spcAft>
              <a:spcPct val="35000"/>
            </a:spcAft>
            <a:buNone/>
          </a:pPr>
          <a:r>
            <a:rPr lang="ru" sz="1100" kern="1200">
              <a:latin typeface="Century Gothic" panose="020B0502020202020204" pitchFamily="34" charset="0"/>
            </a:rPr>
            <a:t>2019 г.</a:t>
          </a:r>
        </a:p>
      </dsp:txBody>
      <dsp:txXfrm rot="10800000">
        <a:off x="4878586" y="1604214"/>
        <a:ext cx="1523346" cy="437513"/>
      </dsp:txXfrm>
    </dsp:sp>
    <dsp:sp modelId="{2E1F219F-885D-437D-9D95-1C496EBAD119}">
      <dsp:nvSpPr>
        <dsp:cNvPr id="0" name=""/>
        <dsp:cNvSpPr/>
      </dsp:nvSpPr>
      <dsp:spPr>
        <a:xfrm>
          <a:off x="4477862" y="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rtlCol="0" anchor="b" anchorCtr="1">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Lorem ipsum dolor sit amet</a:t>
          </a:r>
        </a:p>
      </dsp:txBody>
      <dsp:txXfrm>
        <a:off x="4477862" y="0"/>
        <a:ext cx="2237291" cy="1166701"/>
      </dsp:txXfrm>
    </dsp:sp>
    <dsp:sp modelId="{8801BA21-B732-43C2-BD4E-EED526CA614C}">
      <dsp:nvSpPr>
        <dsp:cNvPr id="0" name=""/>
        <dsp:cNvSpPr/>
      </dsp:nvSpPr>
      <dsp:spPr>
        <a:xfrm>
          <a:off x="5596508" y="1239620"/>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D3C7052-C7D3-4A48-8DD7-C35F83E9E14D}">
      <dsp:nvSpPr>
        <dsp:cNvPr id="0" name=""/>
        <dsp:cNvSpPr/>
      </dsp:nvSpPr>
      <dsp:spPr>
        <a:xfrm>
          <a:off x="5560048" y="116670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51A82C-7C01-41E7-95A1-E0F165353360}">
      <dsp:nvSpPr>
        <dsp:cNvPr id="0" name=""/>
        <dsp:cNvSpPr/>
      </dsp:nvSpPr>
      <dsp:spPr>
        <a:xfrm>
          <a:off x="316501" y="1604214"/>
          <a:ext cx="1610849" cy="437513"/>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ОБЩИЕ</a:t>
          </a:r>
        </a:p>
      </dsp:txBody>
      <dsp:txXfrm>
        <a:off x="316501" y="1604214"/>
        <a:ext cx="1523346" cy="437513"/>
      </dsp:txXfrm>
    </dsp:sp>
    <dsp:sp modelId="{03E7967D-6C10-4379-9B37-4F5A8CF4EED8}">
      <dsp:nvSpPr>
        <dsp:cNvPr id="0" name=""/>
        <dsp:cNvSpPr/>
      </dsp:nvSpPr>
      <dsp:spPr>
        <a:xfrm>
          <a:off x="3280" y="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rtlCol="0" anchor="b" anchorCtr="1">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Скелет, 5 отделов головного мозга, единство систем органов</a:t>
          </a:r>
        </a:p>
      </dsp:txBody>
      <dsp:txXfrm>
        <a:off x="3280" y="0"/>
        <a:ext cx="2237291" cy="1166701"/>
      </dsp:txXfrm>
    </dsp:sp>
    <dsp:sp modelId="{4FB3A766-643A-4ACA-8E5D-2C95FFB87076}">
      <dsp:nvSpPr>
        <dsp:cNvPr id="0" name=""/>
        <dsp:cNvSpPr/>
      </dsp:nvSpPr>
      <dsp:spPr>
        <a:xfrm>
          <a:off x="1927350" y="1822971"/>
          <a:ext cx="626441" cy="0"/>
        </a:xfrm>
        <a:custGeom>
          <a:avLst/>
          <a:gdLst/>
          <a:ahLst/>
          <a:cxnLst/>
          <a:rect l="0" t="0" r="0" b="0"/>
          <a:pathLst>
            <a:path>
              <a:moveTo>
                <a:pt x="0" y="0"/>
              </a:moveTo>
              <a:lnTo>
                <a:pt x="626441"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CF010F-1351-4148-8701-92F5768EC7DC}">
      <dsp:nvSpPr>
        <dsp:cNvPr id="0" name=""/>
        <dsp:cNvSpPr/>
      </dsp:nvSpPr>
      <dsp:spPr>
        <a:xfrm>
          <a:off x="1121925" y="1239620"/>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62C4F6DC-B23C-4A1D-86BA-D1DEB98692E9}">
      <dsp:nvSpPr>
        <dsp:cNvPr id="0" name=""/>
        <dsp:cNvSpPr/>
      </dsp:nvSpPr>
      <dsp:spPr>
        <a:xfrm>
          <a:off x="1085466" y="116670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39499CF-3BA1-4BBD-960A-4434BA9F21A7}">
      <dsp:nvSpPr>
        <dsp:cNvPr id="0" name=""/>
        <dsp:cNvSpPr/>
      </dsp:nvSpPr>
      <dsp:spPr>
        <a:xfrm>
          <a:off x="2553792" y="1604214"/>
          <a:ext cx="1610849" cy="437513"/>
        </a:xfrm>
        <a:prstGeom prst="hexagon">
          <a:avLst>
            <a:gd name="adj" fmla="val 40000"/>
            <a:gd name="vf" fmla="val 11547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Особенности</a:t>
          </a:r>
        </a:p>
      </dsp:txBody>
      <dsp:txXfrm>
        <a:off x="2746364" y="1656517"/>
        <a:ext cx="1225705" cy="332907"/>
      </dsp:txXfrm>
    </dsp:sp>
    <dsp:sp modelId="{5E76ADAA-D3EE-462D-A737-9D3772B6C76F}">
      <dsp:nvSpPr>
        <dsp:cNvPr id="0" name=""/>
        <dsp:cNvSpPr/>
      </dsp:nvSpPr>
      <dsp:spPr>
        <a:xfrm>
          <a:off x="2240571" y="247924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rtlCol="0" anchor="t" anchorCtr="1">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Пищеварительная система, кровеносная система</a:t>
          </a:r>
        </a:p>
      </dsp:txBody>
      <dsp:txXfrm>
        <a:off x="2240571" y="2479240"/>
        <a:ext cx="2237291" cy="1166701"/>
      </dsp:txXfrm>
    </dsp:sp>
    <dsp:sp modelId="{6C1697D8-F9A2-4451-950E-C8D8168BBC75}">
      <dsp:nvSpPr>
        <dsp:cNvPr id="0" name=""/>
        <dsp:cNvSpPr/>
      </dsp:nvSpPr>
      <dsp:spPr>
        <a:xfrm>
          <a:off x="4164641" y="1822971"/>
          <a:ext cx="626441" cy="0"/>
        </a:xfrm>
        <a:custGeom>
          <a:avLst/>
          <a:gdLst/>
          <a:ahLst/>
          <a:cxnLst/>
          <a:rect l="0" t="0" r="0" b="0"/>
          <a:pathLst>
            <a:path>
              <a:moveTo>
                <a:pt x="0" y="0"/>
              </a:moveTo>
              <a:lnTo>
                <a:pt x="626441" y="0"/>
              </a:lnTo>
            </a:path>
          </a:pathLst>
        </a:custGeom>
        <a:no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14349A-AC82-402F-8DA0-95785071B5F0}">
      <dsp:nvSpPr>
        <dsp:cNvPr id="0" name=""/>
        <dsp:cNvSpPr/>
      </dsp:nvSpPr>
      <dsp:spPr>
        <a:xfrm>
          <a:off x="3359217" y="2041727"/>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BBACFDEF-20FB-406A-9641-2F4782D85F9F}">
      <dsp:nvSpPr>
        <dsp:cNvPr id="0" name=""/>
        <dsp:cNvSpPr/>
      </dsp:nvSpPr>
      <dsp:spPr>
        <a:xfrm>
          <a:off x="3322757" y="240632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8B2215-81DF-4D79-BB37-17C8C9F898E7}">
      <dsp:nvSpPr>
        <dsp:cNvPr id="0" name=""/>
        <dsp:cNvSpPr/>
      </dsp:nvSpPr>
      <dsp:spPr>
        <a:xfrm rot="10800000">
          <a:off x="4791083" y="1604214"/>
          <a:ext cx="1610849" cy="437513"/>
        </a:xfrm>
        <a:prstGeom prst="homePlate">
          <a:avLst>
            <a:gd name="adj" fmla="val 4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rtlCol="0" anchor="ctr" anchorCtr="0">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Приспособления для полетов</a:t>
          </a:r>
        </a:p>
      </dsp:txBody>
      <dsp:txXfrm rot="10800000">
        <a:off x="4878586" y="1604214"/>
        <a:ext cx="1523346" cy="437513"/>
      </dsp:txXfrm>
    </dsp:sp>
    <dsp:sp modelId="{2E1F219F-885D-437D-9D95-1C496EBAD119}">
      <dsp:nvSpPr>
        <dsp:cNvPr id="0" name=""/>
        <dsp:cNvSpPr/>
      </dsp:nvSpPr>
      <dsp:spPr>
        <a:xfrm>
          <a:off x="4477862" y="0"/>
          <a:ext cx="2237291" cy="11667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7790" rIns="0" bIns="97790" numCol="1" spcCol="1270" rtlCol="0" anchor="b" anchorCtr="1">
          <a:noAutofit/>
        </a:bodyPr>
        <a:lstStyle/>
        <a:p>
          <a:pPr marL="0" lvl="0" indent="0" algn="ctr" defTabSz="488950" rtl="0">
            <a:lnSpc>
              <a:spcPct val="90000"/>
            </a:lnSpc>
            <a:spcBef>
              <a:spcPct val="0"/>
            </a:spcBef>
            <a:spcAft>
              <a:spcPct val="35000"/>
            </a:spcAft>
            <a:buNone/>
          </a:pPr>
          <a:r>
            <a:rPr lang="ru" sz="1100" kern="1200" dirty="0">
              <a:latin typeface="Century Gothic" panose="020B0502020202020204" pitchFamily="34" charset="0"/>
            </a:rPr>
            <a:t>Полые кости, киль, перья, воздушные мешки</a:t>
          </a:r>
        </a:p>
      </dsp:txBody>
      <dsp:txXfrm>
        <a:off x="4477862" y="0"/>
        <a:ext cx="2237291" cy="1166701"/>
      </dsp:txXfrm>
    </dsp:sp>
    <dsp:sp modelId="{8801BA21-B732-43C2-BD4E-EED526CA614C}">
      <dsp:nvSpPr>
        <dsp:cNvPr id="0" name=""/>
        <dsp:cNvSpPr/>
      </dsp:nvSpPr>
      <dsp:spPr>
        <a:xfrm>
          <a:off x="5596508" y="1239620"/>
          <a:ext cx="0" cy="364594"/>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ED3C7052-C7D3-4A48-8DD7-C35F83E9E14D}">
      <dsp:nvSpPr>
        <dsp:cNvPr id="0" name=""/>
        <dsp:cNvSpPr/>
      </dsp:nvSpPr>
      <dsp:spPr>
        <a:xfrm>
          <a:off x="5560048" y="1166701"/>
          <a:ext cx="72918" cy="7291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exagonTimeline">
  <dgm:title val="Hexagon Timeline"/>
  <dgm:desc val="Use to show a list of events in chronological order. An invisible box contains the description while the date is shown in hexagons, except for the first and last node where the date is shown in a home shape. It can display large amount of text with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1" val="20"/>
      <dgm:constr type="primFontSz" for="des" forName="Childtext1" val="20"/>
      <dgm:constr type="primFontSz" for="des" forName="Childtext1" refType="primFontSz" refFor="des" refForName="Parent1" op="lte"/>
      <dgm:constr type="w" for="ch" forName="composite" refType="w"/>
      <dgm:constr type="h" for="ch" forName="composite" refType="h"/>
      <dgm:constr type="w" for="ch" forName="spaceBetweenRectangles" refType="w" fact="0"/>
      <dgm:constr type="h" for="ch" forName="spaceBetweenRectangles" refType="h" fact="0"/>
      <dgm:constr type="primFontSz" for="des" forName="Parent1" op="equ"/>
      <dgm:constr type="primFontSz" for="des" forName="Childtext1" op="equ"/>
    </dgm:constrLst>
    <dgm:forEach name="nodesForEach" axis="ch" ptType="node">
      <dgm:layoutNode name="composite">
        <dgm:alg type="composite"/>
        <dgm:shape xmlns:r="http://schemas.openxmlformats.org/officeDocument/2006/relationships" r:blip="">
          <dgm:adjLst/>
        </dgm:shape>
        <dgm:choose name="casesForSnakingLogic">
          <dgm:if name="Name7" axis="self" ptType="node" func="posOdd" op="equ" val="1">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t" for="ch" forName="Childtext1" refType="h" fact="0"/>
              <dgm:constr type="w" for="ch" forName="ConnectLine"/>
              <dgm:constr type="h" for="ch" forName="ConnectLine" refType="h" fact="0.1"/>
              <dgm:constr type="b" for="ch" forName="ConnectLine" refType="t" refFor="ch" refForName="Parent1"/>
              <dgm:constr type="ctrX" for="ch" forName="ConnectLine" refType="w" fact="0.5"/>
              <dgm:constr type="w" for="ch" forName="ConnectLineEnd" refType="h" fact="0.02"/>
              <dgm:constr type="h" for="ch" forName="ConnectLineEnd" refType="h" fact="0.02"/>
              <dgm:constr type="b" for="ch" forName="ConnectLineEnd" refType="t" refFor="ch" refForName="ConnectLine"/>
              <dgm:constr type="ctrX" for="ch" forName="ConnectLineEnd" refType="ctrX" refFor="ch" refForName="ConnectLine"/>
              <dgm:constr type="w" for="ch" forName="EmptyPane" refType="w"/>
              <dgm:constr type="b" for="ch" forName="EmptyPane" refType="h"/>
              <dgm:constr type="h" for="ch" forName="EmptyPane" refType="h" fact="0.44"/>
            </dgm:constrLst>
          </dgm:if>
          <dgm:else name="Name8">
            <dgm:constrLst>
              <dgm:constr type="w" for="ch" forName="Parent1" refType="w" fact="0.72"/>
              <dgm:constr type="ctrY" for="ch" forName="Parent1" refType="h" fact="0.5"/>
              <dgm:constr type="h" for="ch" forName="Parent1" refType="h" fact="0.12"/>
              <dgm:constr type="l" for="ch" forName="Parent1" refType="w" fact="0.14"/>
              <dgm:constr type="w" for="ch" forName="Childtext1" refType="w"/>
              <dgm:constr type="h" for="ch" forName="Childtext1" refType="h" fact="0.32"/>
              <dgm:constr type="b" for="ch" forName="Childtext1" refType="h"/>
              <dgm:constr type="w" for="ch" forName="ConnectLine"/>
              <dgm:constr type="h" for="ch" forName="ConnectLine" refType="h" fact="0.1"/>
              <dgm:constr type="t" for="ch" forName="ConnectLine" refType="b" refFor="ch" refForName="Parent1"/>
              <dgm:constr type="ctrX" for="ch" forName="ConnectLine" refType="w" fact="0.5"/>
              <dgm:constr type="w" for="ch" forName="ConnectLineEnd" refType="h" fact="0.02"/>
              <dgm:constr type="h" for="ch" forName="ConnectLineEnd" refType="h" fact="0.02"/>
              <dgm:constr type="t" for="ch" forName="ConnectLineEnd" refType="b" refFor="ch" refForName="ConnectLine"/>
              <dgm:constr type="ctrX" for="ch" forName="ConnectLineEnd" refType="ctrX" refFor="ch" refForName="ConnectLine"/>
              <dgm:constr type="w" for="ch" forName="EmptyPane" refType="w"/>
              <dgm:constr type="h" for="ch" forName="EmptyPane" refType="h" fact="0.44"/>
            </dgm:constrLst>
          </dgm:else>
        </dgm:choose>
        <dgm:layoutNode name="Parent1" styleLbl="alignNode1">
          <dgm:varLst>
            <dgm:chMax val="1"/>
            <dgm:chPref val="1"/>
            <dgm:bulletEnabled val="1"/>
          </dgm:varLst>
          <dgm:alg type="tx"/>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ect" r:blip="">
                    <dgm:adjLst/>
                  </dgm:shape>
                </dgm:if>
                <dgm:else name="ifMoreThanOneNode">
                  <dgm:choose name="Name18">
                    <dgm:if name="Name19" func="var" arg="dir" op="equ" val="norm">
                      <dgm:shape xmlns:r="http://schemas.openxmlformats.org/officeDocument/2006/relationships" type="homePlate" r:blip="">
                        <dgm:adjLst>
                          <dgm:adj idx="1" val="0.4"/>
                        </dgm:adjLst>
                      </dgm:shape>
                    </dgm:if>
                    <dgm:else name="Name20">
                      <dgm:shape xmlns:r="http://schemas.openxmlformats.org/officeDocument/2006/relationships" rot="180" type="homePlate" r:blip="">
                        <dgm:adjLst>
                          <dgm:adj idx="1" val="0.4"/>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180" type="homePlate" r:blip="">
                        <dgm:adjLst>
                          <dgm:adj idx="1" val="0.4"/>
                        </dgm:adjLst>
                      </dgm:shape>
                    </dgm:if>
                    <dgm:else name="Name26">
                      <dgm:shape xmlns:r="http://schemas.openxmlformats.org/officeDocument/2006/relationships" type="homePlate" r:blip="">
                        <dgm:adjLst>
                          <dgm:adj idx="1" val="0.4"/>
                        </dgm:adjLst>
                      </dgm:shape>
                    </dgm:else>
                  </dgm:choose>
                </dgm:if>
                <dgm:else name="Name27">
                  <dgm:shape xmlns:r="http://schemas.openxmlformats.org/officeDocument/2006/relationships" type="hexagon" r:blip="">
                    <dgm:adjLst>
                      <dgm:adj idx="1" val="0.4"/>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moveWith="Parent1">
          <dgm:varLst>
            <dgm:chMax val="0"/>
            <dgm:chPref val="0"/>
            <dgm:bulletEnabled/>
          </dgm:varLst>
          <dgm:choose name="casesForTxtDirLogic1">
            <dgm:if name="Name77" axis="self" ptType="node" func="posOdd" op="equ" val="1">
              <dgm:alg type="tx">
                <dgm:param type="txAnchorVert" val="b"/>
                <dgm:param type="txAnchorHorz" val="ctr"/>
                <dgm:param type="parTxRTLAlign" val="ctr"/>
                <dgm:param type="parTxLTRAlign" val="ctr"/>
              </dgm:alg>
            </dgm:if>
            <dgm:else name="Name88">
              <dgm:alg type="tx">
                <dgm:param type="txAnchorVert" val="t"/>
                <dgm:param type="txAnchorHorz" val="ctr"/>
                <dgm:param type="parTxRTLAlign" val="ctr"/>
                <dgm:param type="parTxLTRAlign" val="ctr"/>
              </dgm:alg>
            </dgm:else>
          </dgm:choose>
          <dgm:shape xmlns:r="http://schemas.openxmlformats.org/officeDocument/2006/relationships" type="rect" r:blip="">
            <dgm:adjLst/>
          </dgm:shape>
          <dgm:constrLst>
            <dgm:constr type="lMarg"/>
            <dgm:constr type="rMarg"/>
            <dgm:constr type="tMarg" refType="primFontSz" fact="0.7"/>
            <dgm:constr type="bMarg" refType="primFontSz" fact="0.7"/>
          </dgm:constrLst>
          <dgm:presOf axis="ch" ptType="node"/>
          <dgm:ruleLst>
            <dgm:rule type="primFontSz" val="11" fact="NaN" max="NaN"/>
          </dgm:ruleLst>
        </dgm:layoutNode>
        <dgm:layoutNode name="ConnectLine" styleLbl="sibTrans1D1" moveWith="Parent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ConnectLineEnd" styleLbl="node1" moveWith="Parent1">
          <dgm:alg type="sp"/>
          <dgm:shape xmlns:r="http://schemas.openxmlformats.org/officeDocument/2006/relationships" type="rect" r:blip="">
            <dgm:adjLst/>
          </dgm:shape>
          <dgm:presOf/>
          <dgm:constrLst/>
        </dgm:layoutNode>
        <dgm:layoutNode name="EmptyPane" moveWith="Parent1">
          <dgm:alg type="sp"/>
          <dgm:shape xmlns:r="http://schemas.openxmlformats.org/officeDocument/2006/relationships" r:blip="">
            <dgm:adjLst/>
          </dgm:shape>
          <dgm:presOf/>
          <dgm:constrLst/>
        </dgm:layoutNode>
      </dgm:layoutNode>
      <dgm:forEach name="Name28" axis="followSib" ptType="sibTrans" cnt="1">
        <dgm:layoutNode name="spaceBetweenRectangles" styleLbl="fgAcc1">
          <dgm:alg type="conn">
            <dgm:param type="dim" val="1D"/>
            <dgm:param type="srcNode" val="Parent1"/>
            <dgm:param type="dstNode" val="Parent1"/>
            <dgm:param type="begPts" val="midR"/>
            <dgm:param type="endPts" val="midL"/>
            <dgm:param type="endSty" val="noArr"/>
          </dgm:alg>
          <dgm:shape xmlns:r="http://schemas.openxmlformats.org/officeDocument/2006/relationships" type="conn" r:blip="" zOrderOff="-2">
            <dgm:adjLst/>
          </dgm:shape>
          <dgm:presOf/>
          <dgm:constrLst>
            <dgm:constr type="connDi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F77CD979-6CB4-4771-863A-F3CEC5F72509}" type="datetime1">
              <a:rPr lang="ru-RU" smtClean="0"/>
              <a:t>23.03.2021</a:t>
            </a:fld>
            <a:endParaRPr lang="en-US"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F1A8EE09-76CC-4000-B080-9F213DA7DCEF}" type="slidenum">
              <a:rPr lang="en-US" smtClean="0"/>
              <a:t>‹#›</a:t>
            </a:fld>
            <a:endParaRPr lang="en-US"/>
          </a:p>
        </p:txBody>
      </p:sp>
    </p:spTree>
    <p:extLst>
      <p:ext uri="{BB962C8B-B14F-4D97-AF65-F5344CB8AC3E}">
        <p14:creationId xmlns:p14="http://schemas.microsoft.com/office/powerpoint/2010/main" val="6386812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0444FEA7-A6A1-4C1B-A1CF-B68B41EC1A8E}" type="datetime1">
              <a:rPr lang="ru-RU" smtClean="0"/>
              <a:t>23.03.2021</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
              <a:t>Щелкните, чтобы изменить стили текста образца слайда</a:t>
            </a:r>
            <a:endParaRPr lang="en-US"/>
          </a:p>
          <a:p>
            <a:pPr lvl="1" rtl="0"/>
            <a:r>
              <a:rPr lang="ru"/>
              <a:t>Второй уровень</a:t>
            </a:r>
          </a:p>
          <a:p>
            <a:pPr lvl="2" rtl="0"/>
            <a:r>
              <a:rPr lang="ru"/>
              <a:t>Третий уровень</a:t>
            </a:r>
          </a:p>
          <a:p>
            <a:pPr lvl="3" rtl="0"/>
            <a:r>
              <a:rPr lang="ru"/>
              <a:t>Четвертый уровень</a:t>
            </a:r>
          </a:p>
          <a:p>
            <a:pPr lvl="4" rtl="0"/>
            <a:r>
              <a:rPr lang="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8E40627-AA7D-471F-B5F2-0BF9E4C68EB6}" type="slidenum">
              <a:rPr lang="en-US" smtClean="0"/>
              <a:t>‹#›</a:t>
            </a:fld>
            <a:endParaRPr lang="en-US"/>
          </a:p>
        </p:txBody>
      </p:sp>
    </p:spTree>
    <p:extLst>
      <p:ext uri="{BB962C8B-B14F-4D97-AF65-F5344CB8AC3E}">
        <p14:creationId xmlns:p14="http://schemas.microsoft.com/office/powerpoint/2010/main" val="409954528"/>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5" name="Прямоугольник 4">
            <a:extLst>
              <a:ext uri="{FF2B5EF4-FFF2-40B4-BE49-F238E27FC236}">
                <a16:creationId xmlns:a16="http://schemas.microsoft.com/office/drawing/2014/main" id="{904DB13E-F722-4ED6-BB00-556651E95281}"/>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10" name="Прямоугольник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Прямоугольник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Прямоугольник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Группа 6">
            <a:extLst>
              <a:ext uri="{FF2B5EF4-FFF2-40B4-BE49-F238E27FC236}">
                <a16:creationId xmlns:a16="http://schemas.microsoft.com/office/drawing/2014/main" id="{E26428D7-C6F3-473D-A360-A3F5C3E8728C}"/>
              </a:ext>
            </a:extLst>
          </p:cNvPr>
          <p:cNvGrpSpPr/>
          <p:nvPr/>
        </p:nvGrpSpPr>
        <p:grpSpPr>
          <a:xfrm>
            <a:off x="5250180" y="1267730"/>
            <a:ext cx="1691640" cy="615934"/>
            <a:chOff x="5250180" y="1267730"/>
            <a:chExt cx="1691640" cy="615934"/>
          </a:xfrm>
        </p:grpSpPr>
        <p:cxnSp>
          <p:nvCxnSpPr>
            <p:cNvPr id="17" name="Прямая соединительная линия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Заголовок 1"/>
          <p:cNvSpPr>
            <a:spLocks noGrp="1"/>
          </p:cNvSpPr>
          <p:nvPr>
            <p:ph type="ctrTitle"/>
          </p:nvPr>
        </p:nvSpPr>
        <p:spPr>
          <a:xfrm>
            <a:off x="1629103" y="2244830"/>
            <a:ext cx="8933796" cy="2437232"/>
          </a:xfrm>
        </p:spPr>
        <p:txBody>
          <a:bodyPr tIns="45720" bIns="45720" rtlCol="0" anchor="ctr">
            <a:normAutofit/>
          </a:bodyPr>
          <a:lstStyle>
            <a:lvl1pPr algn="ctr">
              <a:lnSpc>
                <a:spcPct val="83000"/>
              </a:lnSpc>
              <a:defRPr lang="en-US" sz="6800" b="0" kern="1200" cap="all" spc="-100" baseline="0" dirty="0">
                <a:solidFill>
                  <a:schemeClr val="tx1">
                    <a:lumMod val="85000"/>
                    <a:lumOff val="15000"/>
                  </a:schemeClr>
                </a:solidFill>
                <a:effectLst/>
                <a:latin typeface="Century Gothic" panose="020B0502020202020204" pitchFamily="34" charset="0"/>
                <a:ea typeface="+mn-ea"/>
                <a:cs typeface="+mn-cs"/>
              </a:defRPr>
            </a:lvl1pPr>
          </a:lstStyle>
          <a:p>
            <a:pPr rtl="0"/>
            <a:r>
              <a:rPr lang="ru-RU"/>
              <a:t>Образец заголовка</a:t>
            </a:r>
            <a:endParaRPr lang="en-US" dirty="0"/>
          </a:p>
        </p:txBody>
      </p:sp>
      <p:sp>
        <p:nvSpPr>
          <p:cNvPr id="3" name="Подзаголовок 2"/>
          <p:cNvSpPr>
            <a:spLocks noGrp="1"/>
          </p:cNvSpPr>
          <p:nvPr>
            <p:ph type="subTitle" idx="1"/>
          </p:nvPr>
        </p:nvSpPr>
        <p:spPr>
          <a:xfrm>
            <a:off x="1629101" y="4682062"/>
            <a:ext cx="8936846" cy="457201"/>
          </a:xfrm>
        </p:spPr>
        <p:txBody>
          <a:bodyPr rtlCol="0">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ru-RU"/>
              <a:t>Образец подзаголовка</a:t>
            </a:r>
            <a:endParaRPr lang="en-US" dirty="0"/>
          </a:p>
        </p:txBody>
      </p:sp>
      <p:sp>
        <p:nvSpPr>
          <p:cNvPr id="20" name="Дата 19"/>
          <p:cNvSpPr>
            <a:spLocks noGrp="1"/>
          </p:cNvSpPr>
          <p:nvPr>
            <p:ph type="dt" sz="half" idx="10"/>
          </p:nvPr>
        </p:nvSpPr>
        <p:spPr>
          <a:xfrm>
            <a:off x="5318760" y="1341256"/>
            <a:ext cx="1554480" cy="485546"/>
          </a:xfrm>
        </p:spPr>
        <p:txBody>
          <a:bodyPr rtlCol="0"/>
          <a:lstStyle>
            <a:lvl1pPr algn="ctr">
              <a:defRPr sz="1300" spc="0" baseline="0">
                <a:solidFill>
                  <a:srgbClr val="FFFFFF"/>
                </a:solidFill>
                <a:latin typeface="Century Gothic" panose="020B0502020202020204" pitchFamily="34" charset="0"/>
              </a:defRPr>
            </a:lvl1pPr>
          </a:lstStyle>
          <a:p>
            <a:fld id="{F5367D5C-F95A-42A3-88EC-882E2435144E}" type="datetime1">
              <a:rPr lang="ru-RU" smtClean="0"/>
              <a:t>23.03.2021</a:t>
            </a:fld>
            <a:endParaRPr lang="en-US" dirty="0"/>
          </a:p>
        </p:txBody>
      </p:sp>
      <p:sp>
        <p:nvSpPr>
          <p:cNvPr id="21" name="Нижний колонтитул 20"/>
          <p:cNvSpPr>
            <a:spLocks noGrp="1"/>
          </p:cNvSpPr>
          <p:nvPr>
            <p:ph type="ftr" sz="quarter" idx="11"/>
          </p:nvPr>
        </p:nvSpPr>
        <p:spPr>
          <a:xfrm>
            <a:off x="1629100" y="5177408"/>
            <a:ext cx="5730295" cy="228600"/>
          </a:xfrm>
        </p:spPr>
        <p:txBody>
          <a:bodyPr rtlCol="0"/>
          <a:lstStyle>
            <a:lvl1pPr algn="l">
              <a:defRPr>
                <a:solidFill>
                  <a:schemeClr val="tx1">
                    <a:lumMod val="85000"/>
                    <a:lumOff val="15000"/>
                  </a:schemeClr>
                </a:solidFill>
              </a:defRPr>
            </a:lvl1pPr>
          </a:lstStyle>
          <a:p>
            <a:pPr rtl="0"/>
            <a:endParaRPr lang="en-US" dirty="0"/>
          </a:p>
        </p:txBody>
      </p:sp>
      <p:sp>
        <p:nvSpPr>
          <p:cNvPr id="22" name="Номер слайда 21"/>
          <p:cNvSpPr>
            <a:spLocks noGrp="1"/>
          </p:cNvSpPr>
          <p:nvPr>
            <p:ph type="sldNum" sz="quarter" idx="12"/>
          </p:nvPr>
        </p:nvSpPr>
        <p:spPr>
          <a:xfrm>
            <a:off x="8606920" y="5177408"/>
            <a:ext cx="1955980"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4147770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Объект 2"/>
          <p:cNvSpPr>
            <a:spLocks noGrp="1"/>
          </p:cNvSpPr>
          <p:nvPr>
            <p:ph idx="1"/>
          </p:nvPr>
        </p:nvSpPr>
        <p:spPr/>
        <p:txBody>
          <a:bodyPr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7EA467F0-67F1-4FFB-84D6-E0366AF5D58F}" type="datetime1">
              <a:rPr lang="ru-RU" smtClean="0"/>
              <a:t>23.03.2021</a:t>
            </a:fld>
            <a:endParaRPr lang="en-US"/>
          </a:p>
        </p:txBody>
      </p:sp>
      <p:sp>
        <p:nvSpPr>
          <p:cNvPr id="5" name="Нижний колонтитул 4"/>
          <p:cNvSpPr>
            <a:spLocks noGrp="1"/>
          </p:cNvSpPr>
          <p:nvPr>
            <p:ph type="ftr" sz="quarter" idx="11"/>
          </p:nvPr>
        </p:nvSpPr>
        <p:spPr/>
        <p:txBody>
          <a:bodyPr rtlCol="0"/>
          <a:lstStyle/>
          <a:p>
            <a:pPr rtl="0"/>
            <a:endParaRPr lang="en-US"/>
          </a:p>
        </p:txBody>
      </p:sp>
      <p:sp>
        <p:nvSpPr>
          <p:cNvPr id="6" name="Номер слайда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153708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5" name="Прямоугольник 14">
            <a:extLst>
              <a:ext uri="{FF2B5EF4-FFF2-40B4-BE49-F238E27FC236}">
                <a16:creationId xmlns:a16="http://schemas.microsoft.com/office/drawing/2014/main" id="{0A4A1889-E37C-4EC3-9E41-9DAD221CF389}"/>
              </a:ext>
            </a:extLst>
          </p:cNvPr>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useBgFill="1">
        <p:nvSpPr>
          <p:cNvPr id="23" name="Прямоугольник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Прямоугольник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Прямоугольник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1629156" y="2275165"/>
            <a:ext cx="8933688" cy="2406895"/>
          </a:xfrm>
        </p:spPr>
        <p:txBody>
          <a:bodyPr rtlCol="0" anchor="ctr">
            <a:normAutofit/>
          </a:bodyPr>
          <a:lstStyle>
            <a:lvl1pPr algn="ctr">
              <a:lnSpc>
                <a:spcPct val="83000"/>
              </a:lnSpc>
              <a:defRPr lang="en-US" sz="6800" kern="1200" cap="all" spc="-100" baseline="0" dirty="0">
                <a:solidFill>
                  <a:schemeClr val="tx1">
                    <a:lumMod val="85000"/>
                    <a:lumOff val="15000"/>
                  </a:schemeClr>
                </a:solidFill>
                <a:effectLst/>
                <a:latin typeface="Century Gothic" panose="020B0502020202020204" pitchFamily="34" charset="0"/>
                <a:ea typeface="+mn-ea"/>
                <a:cs typeface="+mn-cs"/>
              </a:defRPr>
            </a:lvl1pPr>
          </a:lstStyle>
          <a:p>
            <a:pPr rtl="0"/>
            <a:r>
              <a:rPr lang="ru-RU"/>
              <a:t>Образец заголовка</a:t>
            </a:r>
            <a:endParaRPr lang="en-US" dirty="0"/>
          </a:p>
        </p:txBody>
      </p:sp>
      <p:grpSp>
        <p:nvGrpSpPr>
          <p:cNvPr id="16" name="Группа 15">
            <a:extLst>
              <a:ext uri="{FF2B5EF4-FFF2-40B4-BE49-F238E27FC236}">
                <a16:creationId xmlns:a16="http://schemas.microsoft.com/office/drawing/2014/main" id="{1683EB04-C23E-490C-A1A6-030CF79D23C8}"/>
              </a:ext>
            </a:extLst>
          </p:cNvPr>
          <p:cNvGrpSpPr/>
          <p:nvPr/>
        </p:nvGrpSpPr>
        <p:grpSpPr>
          <a:xfrm>
            <a:off x="5250180" y="1267730"/>
            <a:ext cx="1691640" cy="615934"/>
            <a:chOff x="5250180" y="1267730"/>
            <a:chExt cx="1691640" cy="615934"/>
          </a:xfrm>
        </p:grpSpPr>
        <p:cxnSp>
          <p:nvCxnSpPr>
            <p:cNvPr id="17" name="Прямая соединительная линия 16">
              <a:extLst>
                <a:ext uri="{FF2B5EF4-FFF2-40B4-BE49-F238E27FC236}">
                  <a16:creationId xmlns:a16="http://schemas.microsoft.com/office/drawing/2014/main" id="{F8A84C03-E1CA-4A4E-81D6-9BB0C335B7A0}"/>
                </a:ext>
              </a:extLst>
            </p:cNvPr>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Прямая соединительная линия 17">
              <a:extLst>
                <a:ext uri="{FF2B5EF4-FFF2-40B4-BE49-F238E27FC236}">
                  <a16:creationId xmlns:a16="http://schemas.microsoft.com/office/drawing/2014/main" id="{4A26FB5A-D5D1-4DAB-AC43-7F51A7F2D197}"/>
                </a:ext>
              </a:extLst>
            </p:cNvPr>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Прямая соединительная линия 18">
              <a:extLst>
                <a:ext uri="{FF2B5EF4-FFF2-40B4-BE49-F238E27FC236}">
                  <a16:creationId xmlns:a16="http://schemas.microsoft.com/office/drawing/2014/main" id="{49303F14-E560-4C02-94F4-B4695FE26813}"/>
                </a:ext>
              </a:extLst>
            </p:cNvPr>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Текст 2"/>
          <p:cNvSpPr>
            <a:spLocks noGrp="1"/>
          </p:cNvSpPr>
          <p:nvPr>
            <p:ph type="body" idx="1"/>
          </p:nvPr>
        </p:nvSpPr>
        <p:spPr>
          <a:xfrm>
            <a:off x="1629156" y="4682062"/>
            <a:ext cx="8939784" cy="457200"/>
          </a:xfrm>
        </p:spPr>
        <p:txBody>
          <a:bodyPr rtlCol="0" anchor="t">
            <a:normAutofit/>
          </a:bodyPr>
          <a:lstStyle>
            <a:lvl1pPr marL="0" indent="0" algn="ctr">
              <a:buNone/>
              <a:tabLst>
                <a:tab pos="2633663"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a:t>Образец текста</a:t>
            </a:r>
          </a:p>
        </p:txBody>
      </p:sp>
      <p:sp>
        <p:nvSpPr>
          <p:cNvPr id="4" name="Дата 3"/>
          <p:cNvSpPr>
            <a:spLocks noGrp="1"/>
          </p:cNvSpPr>
          <p:nvPr>
            <p:ph type="dt" sz="half" idx="10"/>
          </p:nvPr>
        </p:nvSpPr>
        <p:spPr>
          <a:xfrm>
            <a:off x="5318760" y="1344502"/>
            <a:ext cx="1554480" cy="498781"/>
          </a:xfrm>
        </p:spPr>
        <p:txBody>
          <a:bodyPr rtlCol="0"/>
          <a:lstStyle>
            <a:lvl1pPr algn="ctr">
              <a:defRPr lang="en-US" sz="1300" kern="1200" spc="0" baseline="0">
                <a:solidFill>
                  <a:srgbClr val="FFFFFF"/>
                </a:solidFill>
                <a:latin typeface="Century Gothic" panose="020B0502020202020204" pitchFamily="34" charset="0"/>
                <a:ea typeface="+mn-ea"/>
                <a:cs typeface="+mn-cs"/>
              </a:defRPr>
            </a:lvl1pPr>
          </a:lstStyle>
          <a:p>
            <a:fld id="{58943CEE-22B0-4537-8D57-A0FA5AADADF2}" type="datetime1">
              <a:rPr lang="ru-RU" smtClean="0"/>
              <a:t>23.03.2021</a:t>
            </a:fld>
            <a:endParaRPr dirty="0"/>
          </a:p>
        </p:txBody>
      </p:sp>
      <p:sp>
        <p:nvSpPr>
          <p:cNvPr id="5" name="Нижний колонтитул 4"/>
          <p:cNvSpPr>
            <a:spLocks noGrp="1"/>
          </p:cNvSpPr>
          <p:nvPr>
            <p:ph type="ftr" sz="quarter" idx="11"/>
          </p:nvPr>
        </p:nvSpPr>
        <p:spPr>
          <a:xfrm>
            <a:off x="1629157" y="5177408"/>
            <a:ext cx="5660134" cy="228600"/>
          </a:xfrm>
        </p:spPr>
        <p:txBody>
          <a:bodyPr rtlCol="0"/>
          <a:lstStyle>
            <a:lvl1pPr algn="l">
              <a:defRPr>
                <a:solidFill>
                  <a:schemeClr val="tx1">
                    <a:lumMod val="85000"/>
                    <a:lumOff val="15000"/>
                  </a:schemeClr>
                </a:solidFill>
              </a:defRPr>
            </a:lvl1pPr>
          </a:lstStyle>
          <a:p>
            <a:pPr rtl="0"/>
            <a:endParaRPr lang="en-US" dirty="0"/>
          </a:p>
        </p:txBody>
      </p:sp>
      <p:sp>
        <p:nvSpPr>
          <p:cNvPr id="6" name="Номер слайда 5"/>
          <p:cNvSpPr>
            <a:spLocks noGrp="1"/>
          </p:cNvSpPr>
          <p:nvPr>
            <p:ph type="sldNum" sz="quarter" idx="12"/>
          </p:nvPr>
        </p:nvSpPr>
        <p:spPr>
          <a:xfrm>
            <a:off x="8604504" y="5177408"/>
            <a:ext cx="1958339" cy="22860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dirty="0"/>
          </a:p>
        </p:txBody>
      </p:sp>
    </p:spTree>
    <p:extLst>
      <p:ext uri="{BB962C8B-B14F-4D97-AF65-F5344CB8AC3E}">
        <p14:creationId xmlns:p14="http://schemas.microsoft.com/office/powerpoint/2010/main" val="6060714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Заголовок 7"/>
          <p:cNvSpPr>
            <a:spLocks noGrp="1"/>
          </p:cNvSpPr>
          <p:nvPr>
            <p:ph type="title"/>
          </p:nvPr>
        </p:nvSpPr>
        <p:spPr/>
        <p:txBody>
          <a:bodyPr rtlCol="0"/>
          <a:lstStyle/>
          <a:p>
            <a:pPr rtl="0"/>
            <a:r>
              <a:rPr lang="ru-RU"/>
              <a:t>Образец заголовка</a:t>
            </a:r>
            <a:endParaRPr lang="en-US" dirty="0"/>
          </a:p>
        </p:txBody>
      </p:sp>
      <p:sp>
        <p:nvSpPr>
          <p:cNvPr id="3" name="Объект 2"/>
          <p:cNvSpPr>
            <a:spLocks noGrp="1"/>
          </p:cNvSpPr>
          <p:nvPr>
            <p:ph sz="half" idx="1"/>
          </p:nvPr>
        </p:nvSpPr>
        <p:spPr>
          <a:xfrm>
            <a:off x="106680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Объект 3"/>
          <p:cNvSpPr>
            <a:spLocks noGrp="1"/>
          </p:cNvSpPr>
          <p:nvPr>
            <p:ph sz="half" idx="2"/>
          </p:nvPr>
        </p:nvSpPr>
        <p:spPr>
          <a:xfrm>
            <a:off x="6461760" y="2103120"/>
            <a:ext cx="4663440" cy="3749040"/>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5" name="Дата 4"/>
          <p:cNvSpPr>
            <a:spLocks noGrp="1"/>
          </p:cNvSpPr>
          <p:nvPr>
            <p:ph type="dt" sz="half" idx="10"/>
          </p:nvPr>
        </p:nvSpPr>
        <p:spPr/>
        <p:txBody>
          <a:bodyPr rtlCol="0"/>
          <a:lstStyle/>
          <a:p>
            <a:pPr rtl="0"/>
            <a:fld id="{156AE23C-0C45-469E-B619-DD472E6D19F8}" type="datetime1">
              <a:rPr lang="ru-RU" smtClean="0"/>
              <a:t>23.03.2021</a:t>
            </a:fld>
            <a:endParaRPr lang="en-US"/>
          </a:p>
        </p:txBody>
      </p:sp>
      <p:sp>
        <p:nvSpPr>
          <p:cNvPr id="6" name="Нижний колонтитул 5"/>
          <p:cNvSpPr>
            <a:spLocks noGrp="1"/>
          </p:cNvSpPr>
          <p:nvPr>
            <p:ph type="ftr" sz="quarter" idx="11"/>
          </p:nvPr>
        </p:nvSpPr>
        <p:spPr/>
        <p:txBody>
          <a:bodyPr rtlCol="0"/>
          <a:lstStyle/>
          <a:p>
            <a:pPr rtl="0"/>
            <a:endParaRPr lang="en-US"/>
          </a:p>
        </p:txBody>
      </p:sp>
      <p:sp>
        <p:nvSpPr>
          <p:cNvPr id="7" name="Номер слайда 6"/>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74467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Текст 2"/>
          <p:cNvSpPr>
            <a:spLocks noGrp="1"/>
          </p:cNvSpPr>
          <p:nvPr>
            <p:ph type="body" idx="1"/>
          </p:nvPr>
        </p:nvSpPr>
        <p:spPr>
          <a:xfrm>
            <a:off x="1069848" y="2074334"/>
            <a:ext cx="4663440" cy="640080"/>
          </a:xfrm>
        </p:spPr>
        <p:txBody>
          <a:bodyPr rtlCol="0" anchor="ctr">
            <a:normAutofit/>
          </a:bodyPr>
          <a:lstStyle>
            <a:lvl1pPr marL="0" indent="0" algn="l">
              <a:spcBef>
                <a:spcPts val="0"/>
              </a:spcBef>
              <a:buNone/>
              <a:defRPr sz="1900" b="1" i="0">
                <a:solidFill>
                  <a:schemeClr val="tx1"/>
                </a:solidFill>
                <a:latin typeface="Century Gothic" panose="020B050202020202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4" name="Объект 3"/>
          <p:cNvSpPr>
            <a:spLocks noGrp="1"/>
          </p:cNvSpPr>
          <p:nvPr>
            <p:ph sz="half" idx="2"/>
          </p:nvPr>
        </p:nvSpPr>
        <p:spPr>
          <a:xfrm>
            <a:off x="1069848" y="2792472"/>
            <a:ext cx="4663440" cy="3163825"/>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
          </a:p>
        </p:txBody>
      </p:sp>
      <p:sp>
        <p:nvSpPr>
          <p:cNvPr id="5" name="Текст 4"/>
          <p:cNvSpPr>
            <a:spLocks noGrp="1"/>
          </p:cNvSpPr>
          <p:nvPr>
            <p:ph type="body" sz="quarter" idx="3"/>
          </p:nvPr>
        </p:nvSpPr>
        <p:spPr>
          <a:xfrm>
            <a:off x="6458712" y="2074334"/>
            <a:ext cx="4663440" cy="640080"/>
          </a:xfrm>
        </p:spPr>
        <p:txBody>
          <a:bodyPr rtlCol="0" anchor="ctr">
            <a:normAutofit/>
          </a:bodyPr>
          <a:lstStyle>
            <a:lvl1pPr marL="0" indent="0" algn="l">
              <a:spcBef>
                <a:spcPts val="0"/>
              </a:spcBef>
              <a:buNone/>
              <a:defRPr sz="1900" b="1">
                <a:solidFill>
                  <a:schemeClr val="tx1"/>
                </a:solidFill>
                <a:latin typeface="Century Gothic" panose="020B0502020202020204" pitchFamily="34" charset="0"/>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6" name="Объект 5"/>
          <p:cNvSpPr>
            <a:spLocks noGrp="1"/>
          </p:cNvSpPr>
          <p:nvPr>
            <p:ph sz="quarter" idx="4"/>
          </p:nvPr>
        </p:nvSpPr>
        <p:spPr>
          <a:xfrm>
            <a:off x="6458712" y="2792471"/>
            <a:ext cx="4663440" cy="3164509"/>
          </a:xfrm>
        </p:spPr>
        <p:txBody>
          <a:bodyPr rtlCol="0"/>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
          </a:p>
        </p:txBody>
      </p:sp>
      <p:sp>
        <p:nvSpPr>
          <p:cNvPr id="7" name="Дата 6"/>
          <p:cNvSpPr>
            <a:spLocks noGrp="1"/>
          </p:cNvSpPr>
          <p:nvPr>
            <p:ph type="dt" sz="half" idx="10"/>
          </p:nvPr>
        </p:nvSpPr>
        <p:spPr/>
        <p:txBody>
          <a:bodyPr rtlCol="0"/>
          <a:lstStyle/>
          <a:p>
            <a:pPr rtl="0"/>
            <a:fld id="{7084B974-3E30-46C0-8835-EBE9AF88C154}" type="datetime1">
              <a:rPr lang="ru-RU" smtClean="0"/>
              <a:t>23.03.2021</a:t>
            </a:fld>
            <a:endParaRPr lang="en-US" dirty="0"/>
          </a:p>
        </p:txBody>
      </p:sp>
      <p:sp>
        <p:nvSpPr>
          <p:cNvPr id="8" name="Нижний колонтитул 7"/>
          <p:cNvSpPr>
            <a:spLocks noGrp="1"/>
          </p:cNvSpPr>
          <p:nvPr>
            <p:ph type="ftr" sz="quarter" idx="11"/>
          </p:nvPr>
        </p:nvSpPr>
        <p:spPr/>
        <p:txBody>
          <a:bodyPr rtlCol="0"/>
          <a:lstStyle/>
          <a:p>
            <a:pPr rtl="0"/>
            <a:endParaRPr lang="en-US"/>
          </a:p>
        </p:txBody>
      </p:sp>
      <p:sp>
        <p:nvSpPr>
          <p:cNvPr id="9" name="Номер слайда 8"/>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929960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Дата 2"/>
          <p:cNvSpPr>
            <a:spLocks noGrp="1"/>
          </p:cNvSpPr>
          <p:nvPr>
            <p:ph type="dt" sz="half" idx="10"/>
          </p:nvPr>
        </p:nvSpPr>
        <p:spPr/>
        <p:txBody>
          <a:bodyPr rtlCol="0"/>
          <a:lstStyle/>
          <a:p>
            <a:pPr rtl="0"/>
            <a:fld id="{55A373D8-060E-42D4-83B5-67EE9C99EB76}" type="datetime1">
              <a:rPr lang="ru-RU" smtClean="0"/>
              <a:t>23.03.2021</a:t>
            </a:fld>
            <a:endParaRPr lang="en-US"/>
          </a:p>
        </p:txBody>
      </p:sp>
      <p:sp>
        <p:nvSpPr>
          <p:cNvPr id="4" name="Нижний колонтитул 3"/>
          <p:cNvSpPr>
            <a:spLocks noGrp="1"/>
          </p:cNvSpPr>
          <p:nvPr>
            <p:ph type="ftr" sz="quarter" idx="11"/>
          </p:nvPr>
        </p:nvSpPr>
        <p:spPr/>
        <p:txBody>
          <a:bodyPr rtlCol="0"/>
          <a:lstStyle/>
          <a:p>
            <a:pPr rtl="0"/>
            <a:endParaRPr lang="en-US"/>
          </a:p>
        </p:txBody>
      </p:sp>
      <p:sp>
        <p:nvSpPr>
          <p:cNvPr id="5" name="Номер слайда 4"/>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2667413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59039D93-8FE6-4FAB-8379-7097A2FFC7EA}" type="datetime1">
              <a:rPr lang="ru-RU" smtClean="0"/>
              <a:t>23.03.2021</a:t>
            </a:fld>
            <a:endParaRPr lang="en-US"/>
          </a:p>
        </p:txBody>
      </p:sp>
      <p:sp>
        <p:nvSpPr>
          <p:cNvPr id="3" name="Нижний колонтитул 2"/>
          <p:cNvSpPr>
            <a:spLocks noGrp="1"/>
          </p:cNvSpPr>
          <p:nvPr>
            <p:ph type="ftr" sz="quarter" idx="11"/>
          </p:nvPr>
        </p:nvSpPr>
        <p:spPr/>
        <p:txBody>
          <a:bodyPr rtlCol="0"/>
          <a:lstStyle/>
          <a:p>
            <a:pPr rtl="0"/>
            <a:endParaRPr lang="en-US"/>
          </a:p>
        </p:txBody>
      </p:sp>
      <p:sp>
        <p:nvSpPr>
          <p:cNvPr id="4" name="Номер слайда 3"/>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907247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0" name="Прямоугольник 9">
            <a:extLst>
              <a:ext uri="{FF2B5EF4-FFF2-40B4-BE49-F238E27FC236}">
                <a16:creationId xmlns:a16="http://schemas.microsoft.com/office/drawing/2014/main" id="{D5E1BBF9-8BEF-4353-BA68-30AAF9EBD8D8}"/>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Прямоугольник 12">
            <a:extLst>
              <a:ext uri="{FF2B5EF4-FFF2-40B4-BE49-F238E27FC236}">
                <a16:creationId xmlns:a16="http://schemas.microsoft.com/office/drawing/2014/main" id="{5B941C21-2A5D-4912-AB06-1BB0C0EB6AE1}"/>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58200" y="607392"/>
            <a:ext cx="3161963" cy="1645920"/>
          </a:xfrm>
        </p:spPr>
        <p:txBody>
          <a:bodyPr rtlCol="0"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Century Gothic" panose="020B0502020202020204" pitchFamily="34" charset="0"/>
                <a:ea typeface="+mn-ea"/>
                <a:cs typeface="+mn-cs"/>
              </a:defRPr>
            </a:lvl1pPr>
          </a:lstStyle>
          <a:p>
            <a:pPr rtl="0"/>
            <a:r>
              <a:rPr lang="ru-RU"/>
              <a:t>Образец заголовка</a:t>
            </a:r>
            <a:endParaRPr lang="en-US" dirty="0"/>
          </a:p>
        </p:txBody>
      </p:sp>
      <p:sp>
        <p:nvSpPr>
          <p:cNvPr id="3" name="Объект 2"/>
          <p:cNvSpPr>
            <a:spLocks noGrp="1"/>
          </p:cNvSpPr>
          <p:nvPr>
            <p:ph idx="1"/>
          </p:nvPr>
        </p:nvSpPr>
        <p:spPr>
          <a:xfrm>
            <a:off x="685800" y="609600"/>
            <a:ext cx="6858000" cy="5334000"/>
          </a:xfrm>
        </p:spPr>
        <p:txBody>
          <a:bodyPr rtlCol="0"/>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Текст 3"/>
          <p:cNvSpPr>
            <a:spLocks noGrp="1"/>
          </p:cNvSpPr>
          <p:nvPr>
            <p:ph type="body" sz="half" idx="2"/>
          </p:nvPr>
        </p:nvSpPr>
        <p:spPr>
          <a:xfrm>
            <a:off x="8458200" y="2336800"/>
            <a:ext cx="3161963" cy="3606800"/>
          </a:xfrm>
        </p:spPr>
        <p:txBody>
          <a:bodyPr rtlCol="0">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
        <p:nvSpPr>
          <p:cNvPr id="8" name="Дата 7"/>
          <p:cNvSpPr>
            <a:spLocks noGrp="1"/>
          </p:cNvSpPr>
          <p:nvPr>
            <p:ph type="dt" sz="half" idx="10"/>
          </p:nvPr>
        </p:nvSpPr>
        <p:spPr>
          <a:xfrm>
            <a:off x="5588000" y="6035040"/>
            <a:ext cx="1955800" cy="365760"/>
          </a:xfrm>
        </p:spPr>
        <p:txBody>
          <a:bodyPr rtlCol="0"/>
          <a:lstStyle>
            <a:lvl1pPr>
              <a:defRPr>
                <a:solidFill>
                  <a:schemeClr val="tx1">
                    <a:lumMod val="85000"/>
                    <a:lumOff val="15000"/>
                  </a:schemeClr>
                </a:solidFill>
              </a:defRPr>
            </a:lvl1pPr>
          </a:lstStyle>
          <a:p>
            <a:pPr rtl="0"/>
            <a:fld id="{4A5CD4F3-DD0B-41D2-86DC-8F94F11A7635}" type="datetime1">
              <a:rPr lang="ru-RU" smtClean="0"/>
              <a:t>23.03.2021</a:t>
            </a:fld>
            <a:endParaRPr lang="en-US"/>
          </a:p>
        </p:txBody>
      </p:sp>
      <p:sp>
        <p:nvSpPr>
          <p:cNvPr id="9" name="Нижний колонтитул 8"/>
          <p:cNvSpPr>
            <a:spLocks noGrp="1"/>
          </p:cNvSpPr>
          <p:nvPr>
            <p:ph type="ftr" sz="quarter" idx="11"/>
          </p:nvPr>
        </p:nvSpPr>
        <p:spPr>
          <a:xfrm>
            <a:off x="685801" y="6035040"/>
            <a:ext cx="4584700" cy="365760"/>
          </a:xfrm>
        </p:spPr>
        <p:txBody>
          <a:bodyPr rtlCol="0"/>
          <a:lstStyle>
            <a:lvl1pPr algn="l">
              <a:defRPr/>
            </a:lvl1pPr>
          </a:lstStyle>
          <a:p>
            <a:pPr rtl="0"/>
            <a:endParaRPr lang="en-US"/>
          </a:p>
        </p:txBody>
      </p:sp>
      <p:sp>
        <p:nvSpPr>
          <p:cNvPr id="11" name="Номер слайда 10"/>
          <p:cNvSpPr>
            <a:spLocks noGrp="1"/>
          </p:cNvSpPr>
          <p:nvPr>
            <p:ph type="sldNum" sz="quarter" idx="12"/>
          </p:nvPr>
        </p:nvSpPr>
        <p:spPr>
          <a:xfrm>
            <a:off x="10396728" y="6035040"/>
            <a:ext cx="1223435" cy="365760"/>
          </a:xfrm>
        </p:spPr>
        <p:txBody>
          <a:bodyPr rtlCol="0"/>
          <a:lstStyle>
            <a:lvl1pPr>
              <a:defRPr>
                <a:solidFill>
                  <a:schemeClr val="tx1">
                    <a:lumMod val="85000"/>
                    <a:lumOff val="15000"/>
                  </a:schemeClr>
                </a:solidFill>
              </a:defRPr>
            </a:lvl1pPr>
          </a:lstStyle>
          <a:p>
            <a:pPr rtl="0"/>
            <a:fld id="{34B7E4EF-A1BD-40F4-AB7B-04F084DD991D}" type="slidenum">
              <a:rPr lang="en-US" smtClean="0"/>
              <a:t>‹#›</a:t>
            </a:fld>
            <a:endParaRPr lang="en-US"/>
          </a:p>
        </p:txBody>
      </p:sp>
    </p:spTree>
    <p:extLst>
      <p:ext uri="{BB962C8B-B14F-4D97-AF65-F5344CB8AC3E}">
        <p14:creationId xmlns:p14="http://schemas.microsoft.com/office/powerpoint/2010/main" val="24886021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id="{E687CA98-D9C7-497F-A1DA-7D22F8753BCE}"/>
              </a:ext>
            </a:extLst>
          </p:cNvPr>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Рисунок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ru-RU"/>
              <a:t>Вставка рисунка</a:t>
            </a:r>
            <a:endParaRPr lang="en-US" dirty="0"/>
          </a:p>
        </p:txBody>
      </p:sp>
      <p:sp>
        <p:nvSpPr>
          <p:cNvPr id="5" name="Дата 4"/>
          <p:cNvSpPr>
            <a:spLocks noGrp="1"/>
          </p:cNvSpPr>
          <p:nvPr>
            <p:ph type="dt" sz="half" idx="10"/>
          </p:nvPr>
        </p:nvSpPr>
        <p:spPr>
          <a:xfrm>
            <a:off x="5662337" y="6035040"/>
            <a:ext cx="2071963" cy="365760"/>
          </a:xfrm>
        </p:spPr>
        <p:txBody>
          <a:bodyPr rtlCol="0"/>
          <a:lstStyle>
            <a:lvl1pPr>
              <a:defRPr b="1">
                <a:solidFill>
                  <a:srgbClr val="FFFFFF"/>
                </a:solidFill>
                <a:effectLst>
                  <a:outerShdw blurRad="19050" dist="6350" dir="2700000" algn="tl" rotWithShape="0">
                    <a:prstClr val="black">
                      <a:alpha val="40000"/>
                    </a:prstClr>
                  </a:outerShdw>
                </a:effectLst>
              </a:defRPr>
            </a:lvl1pPr>
          </a:lstStyle>
          <a:p>
            <a:pPr rtl="0"/>
            <a:fld id="{4225BED9-9D02-4AA4-868D-12B5B80D13D4}" type="datetime1">
              <a:rPr lang="ru-RU" smtClean="0"/>
              <a:t>23.03.2021</a:t>
            </a:fld>
            <a:endParaRPr lang="en-US" dirty="0"/>
          </a:p>
        </p:txBody>
      </p:sp>
      <p:sp>
        <p:nvSpPr>
          <p:cNvPr id="6" name="Нижний колонтитул 5"/>
          <p:cNvSpPr>
            <a:spLocks noGrp="1"/>
          </p:cNvSpPr>
          <p:nvPr>
            <p:ph type="ftr" sz="quarter" idx="11"/>
          </p:nvPr>
        </p:nvSpPr>
        <p:spPr>
          <a:xfrm>
            <a:off x="612648" y="6035040"/>
            <a:ext cx="4588002" cy="365760"/>
          </a:xfrm>
        </p:spPr>
        <p:txBody>
          <a:bodyPr rtlCol="0"/>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rtl="0"/>
            <a:endParaRPr lang="en-US" dirty="0"/>
          </a:p>
        </p:txBody>
      </p:sp>
      <p:sp>
        <p:nvSpPr>
          <p:cNvPr id="7" name="Номер слайда 6"/>
          <p:cNvSpPr>
            <a:spLocks noGrp="1"/>
          </p:cNvSpPr>
          <p:nvPr>
            <p:ph type="sldNum" sz="quarter" idx="12"/>
          </p:nvPr>
        </p:nvSpPr>
        <p:spPr>
          <a:xfrm>
            <a:off x="10396728" y="6035040"/>
            <a:ext cx="1225296" cy="365760"/>
          </a:xfrm>
        </p:spPr>
        <p:txBody>
          <a:bodyPr rtlCol="0"/>
          <a:lstStyle/>
          <a:p>
            <a:pPr rtl="0"/>
            <a:fld id="{34B7E4EF-A1BD-40F4-AB7B-04F084DD991D}" type="slidenum">
              <a:rPr lang="en-US" smtClean="0"/>
              <a:t>‹#›</a:t>
            </a:fld>
            <a:endParaRPr lang="en-US"/>
          </a:p>
        </p:txBody>
      </p:sp>
      <p:sp>
        <p:nvSpPr>
          <p:cNvPr id="12" name="Прямоугольник 11">
            <a:extLst>
              <a:ext uri="{FF2B5EF4-FFF2-40B4-BE49-F238E27FC236}">
                <a16:creationId xmlns:a16="http://schemas.microsoft.com/office/drawing/2014/main" id="{F8B3D8CC-BB13-41A5-8F34-B8E84A4F9534}"/>
              </a:ext>
            </a:extLst>
          </p:cNvPr>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p:cNvSpPr>
            <a:spLocks noGrp="1"/>
          </p:cNvSpPr>
          <p:nvPr>
            <p:ph type="title"/>
          </p:nvPr>
        </p:nvSpPr>
        <p:spPr>
          <a:xfrm>
            <a:off x="8477250" y="603504"/>
            <a:ext cx="3144774" cy="1645920"/>
          </a:xfrm>
        </p:spPr>
        <p:txBody>
          <a:bodyPr rtlCol="0" anchor="b">
            <a:noAutofit/>
          </a:bodyPr>
          <a:lstStyle>
            <a:lvl1pPr algn="l">
              <a:lnSpc>
                <a:spcPct val="100000"/>
              </a:lnSpc>
              <a:defRPr sz="3200" b="0">
                <a:solidFill>
                  <a:schemeClr val="tx1"/>
                </a:solidFill>
                <a:latin typeface="Century Gothic" panose="020B0502020202020204" pitchFamily="34" charset="0"/>
              </a:defRPr>
            </a:lvl1pPr>
          </a:lstStyle>
          <a:p>
            <a:pPr rtl="0"/>
            <a:r>
              <a:rPr lang="ru-RU"/>
              <a:t>Образец заголовка</a:t>
            </a:r>
            <a:endParaRPr lang="en-US" dirty="0"/>
          </a:p>
        </p:txBody>
      </p:sp>
      <p:sp>
        <p:nvSpPr>
          <p:cNvPr id="4" name="Текст 3"/>
          <p:cNvSpPr>
            <a:spLocks noGrp="1"/>
          </p:cNvSpPr>
          <p:nvPr>
            <p:ph type="body" sz="half" idx="2"/>
          </p:nvPr>
        </p:nvSpPr>
        <p:spPr>
          <a:xfrm>
            <a:off x="8477250" y="2386584"/>
            <a:ext cx="3144774" cy="3511296"/>
          </a:xfrm>
        </p:spPr>
        <p:txBody>
          <a:bodyPr rtlCol="0">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Tree>
    <p:extLst>
      <p:ext uri="{BB962C8B-B14F-4D97-AF65-F5344CB8AC3E}">
        <p14:creationId xmlns:p14="http://schemas.microsoft.com/office/powerpoint/2010/main" val="26782230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rtlCol="0"/>
          <a:lstStyle/>
          <a:p>
            <a:pPr rtl="0"/>
            <a:r>
              <a:rPr lang="ru-RU"/>
              <a:t>Образец заголовка</a:t>
            </a:r>
            <a:endParaRPr lang="en-US" dirty="0"/>
          </a:p>
        </p:txBody>
      </p:sp>
      <p:sp>
        <p:nvSpPr>
          <p:cNvPr id="3" name="Вертикальный текст 2"/>
          <p:cNvSpPr>
            <a:spLocks noGrp="1"/>
          </p:cNvSpPr>
          <p:nvPr>
            <p:ph type="body" orient="vert" idx="1"/>
          </p:nvPr>
        </p:nvSpPr>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206637FB-2A93-4CBD-BFA2-D7CF6538021B}" type="datetime1">
              <a:rPr lang="ru-RU" smtClean="0"/>
              <a:t>23.03.2021</a:t>
            </a:fld>
            <a:endParaRPr lang="en-US"/>
          </a:p>
        </p:txBody>
      </p:sp>
      <p:sp>
        <p:nvSpPr>
          <p:cNvPr id="5" name="Нижний колонтитул 4"/>
          <p:cNvSpPr>
            <a:spLocks noGrp="1"/>
          </p:cNvSpPr>
          <p:nvPr>
            <p:ph type="ftr" sz="quarter" idx="11"/>
          </p:nvPr>
        </p:nvSpPr>
        <p:spPr/>
        <p:txBody>
          <a:bodyPr rtlCol="0"/>
          <a:lstStyle/>
          <a:p>
            <a:pPr rtl="0"/>
            <a:endParaRPr lang="en-US"/>
          </a:p>
        </p:txBody>
      </p:sp>
      <p:sp>
        <p:nvSpPr>
          <p:cNvPr id="6" name="Номер слайда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4023329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991600" y="762000"/>
            <a:ext cx="2362200" cy="5257800"/>
          </a:xfrm>
        </p:spPr>
        <p:txBody>
          <a:bodyPr vert="eaVert" rtlCol="0"/>
          <a:lstStyle/>
          <a:p>
            <a:pPr rtl="0"/>
            <a:r>
              <a:rPr lang="ru-RU"/>
              <a:t>Образец заголовка</a:t>
            </a:r>
            <a:endParaRPr lang="en-US" dirty="0"/>
          </a:p>
        </p:txBody>
      </p:sp>
      <p:sp>
        <p:nvSpPr>
          <p:cNvPr id="3" name="Вертикальный текст 2"/>
          <p:cNvSpPr>
            <a:spLocks noGrp="1"/>
          </p:cNvSpPr>
          <p:nvPr>
            <p:ph type="body" orient="vert" idx="1"/>
          </p:nvPr>
        </p:nvSpPr>
        <p:spPr>
          <a:xfrm>
            <a:off x="838200" y="762000"/>
            <a:ext cx="8077200" cy="5257800"/>
          </a:xfrm>
        </p:spPr>
        <p:txBody>
          <a:bodyPr vert="eaVert"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CF524C86-1CBF-4FDC-97D7-01157E908D38}" type="datetime1">
              <a:rPr lang="ru-RU" smtClean="0"/>
              <a:t>23.03.2021</a:t>
            </a:fld>
            <a:endParaRPr lang="en-US"/>
          </a:p>
        </p:txBody>
      </p:sp>
      <p:sp>
        <p:nvSpPr>
          <p:cNvPr id="5" name="Нижний колонтитул 4"/>
          <p:cNvSpPr>
            <a:spLocks noGrp="1"/>
          </p:cNvSpPr>
          <p:nvPr>
            <p:ph type="ftr" sz="quarter" idx="11"/>
          </p:nvPr>
        </p:nvSpPr>
        <p:spPr/>
        <p:txBody>
          <a:bodyPr rtlCol="0"/>
          <a:lstStyle/>
          <a:p>
            <a:pPr rtl="0"/>
            <a:endParaRPr lang="en-US"/>
          </a:p>
        </p:txBody>
      </p:sp>
      <p:sp>
        <p:nvSpPr>
          <p:cNvPr id="6" name="Номер слайда 5"/>
          <p:cNvSpPr>
            <a:spLocks noGrp="1"/>
          </p:cNvSpPr>
          <p:nvPr>
            <p:ph type="sldNum" sz="quarter" idx="12"/>
          </p:nvPr>
        </p:nvSpPr>
        <p:spPr/>
        <p:txBody>
          <a:bodyPr rtlCol="0"/>
          <a:lstStyle/>
          <a:p>
            <a:pPr rtl="0"/>
            <a:fld id="{34B7E4EF-A1BD-40F4-AB7B-04F084DD991D}" type="slidenum">
              <a:rPr lang="en-US" smtClean="0"/>
              <a:t>‹#›</a:t>
            </a:fld>
            <a:endParaRPr lang="en-US"/>
          </a:p>
        </p:txBody>
      </p:sp>
    </p:spTree>
    <p:extLst>
      <p:ext uri="{BB962C8B-B14F-4D97-AF65-F5344CB8AC3E}">
        <p14:creationId xmlns:p14="http://schemas.microsoft.com/office/powerpoint/2010/main" val="151007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Прямоугольник 8">
            <a:extLst>
              <a:ext uri="{FF2B5EF4-FFF2-40B4-BE49-F238E27FC236}">
                <a16:creationId xmlns:a16="http://schemas.microsoft.com/office/drawing/2014/main" id="{1E94681D-2A4C-4A8D-B9B5-31D440D0328D}"/>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7" name="Прямоугольник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Прямоугольник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Заголовок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pPr rtl="0"/>
            <a:r>
              <a:rPr lang="ru" dirty="0"/>
              <a:t>Стиль образца заголовка</a:t>
            </a:r>
            <a:endParaRPr lang="en-US" dirty="0"/>
          </a:p>
        </p:txBody>
      </p:sp>
      <p:sp>
        <p:nvSpPr>
          <p:cNvPr id="3" name="Текст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rtl="0"/>
            <a:r>
              <a:rPr lang="ru" dirty="0"/>
              <a:t>Щелкните, чтобы изменить стили текста образца слайда</a:t>
            </a:r>
          </a:p>
          <a:p>
            <a:pPr lvl="1" rtl="0"/>
            <a:r>
              <a:rPr lang="ru" dirty="0"/>
              <a:t>Второй уровень</a:t>
            </a:r>
          </a:p>
          <a:p>
            <a:pPr lvl="2" rtl="0"/>
            <a:r>
              <a:rPr lang="ru" dirty="0"/>
              <a:t>Третий уровень</a:t>
            </a:r>
          </a:p>
          <a:p>
            <a:pPr lvl="3" rtl="0"/>
            <a:r>
              <a:rPr lang="ru" dirty="0"/>
              <a:t>Четвертый уровень</a:t>
            </a:r>
          </a:p>
          <a:p>
            <a:pPr lvl="4" rtl="0"/>
            <a:r>
              <a:rPr lang="ru" dirty="0"/>
              <a:t>Пятый уровень</a:t>
            </a:r>
            <a:endParaRPr lang="en-US" dirty="0"/>
          </a:p>
        </p:txBody>
      </p:sp>
      <p:sp>
        <p:nvSpPr>
          <p:cNvPr id="4" name="Дата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latin typeface="Century Gothic" panose="020B0502020202020204" pitchFamily="34" charset="0"/>
              </a:defRPr>
            </a:lvl1pPr>
          </a:lstStyle>
          <a:p>
            <a:fld id="{C16BE775-1C9E-48DD-93B9-3187A540B86B}" type="datetime1">
              <a:rPr lang="ru-RU" smtClean="0"/>
              <a:t>23.03.2021</a:t>
            </a:fld>
            <a:endParaRPr lang="en-US" dirty="0"/>
          </a:p>
        </p:txBody>
      </p:sp>
      <p:sp>
        <p:nvSpPr>
          <p:cNvPr id="5" name="Нижний колонтитул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latin typeface="Century Gothic" panose="020B0502020202020204" pitchFamily="34" charset="0"/>
              </a:defRPr>
            </a:lvl1pPr>
          </a:lstStyle>
          <a:p>
            <a:endParaRPr lang="en-US" dirty="0"/>
          </a:p>
        </p:txBody>
      </p:sp>
      <p:sp>
        <p:nvSpPr>
          <p:cNvPr id="6" name="Номер слайда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latin typeface="Century Gothic" panose="020B0502020202020204" pitchFamily="34" charset="0"/>
              </a:defRPr>
            </a:lvl1pPr>
          </a:lstStyle>
          <a:p>
            <a:fld id="{34B7E4EF-A1BD-40F4-AB7B-04F084DD991D}" type="slidenum">
              <a:rPr lang="en-US" smtClean="0"/>
              <a:pPr/>
              <a:t>‹#›</a:t>
            </a:fld>
            <a:endParaRPr lang="en-US"/>
          </a:p>
        </p:txBody>
      </p:sp>
    </p:spTree>
    <p:extLst>
      <p:ext uri="{BB962C8B-B14F-4D97-AF65-F5344CB8AC3E}">
        <p14:creationId xmlns:p14="http://schemas.microsoft.com/office/powerpoint/2010/main" val="381157763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65" r:id="rId5"/>
    <p:sldLayoutId id="2147483671" r:id="rId6"/>
    <p:sldLayoutId id="2147483672" r:id="rId7"/>
    <p:sldLayoutId id="2147483662" r:id="rId8"/>
    <p:sldLayoutId id="2147483663" r:id="rId9"/>
    <p:sldLayoutId id="2147483664" r:id="rId10"/>
    <p:sldLayoutId id="2147483666" r:id="rId11"/>
  </p:sldLayoutIdLst>
  <p:hf sldNum="0" hdr="0" ftr="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Century Gothic" panose="020B0502020202020204" pitchFamily="34" charset="0"/>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itchFamily="18" charset="0"/>
        <a:buChar char="◦"/>
        <a:defRPr sz="1500" kern="1200">
          <a:solidFill>
            <a:schemeClr val="tx1"/>
          </a:solidFill>
          <a:latin typeface="Century Gothic" panose="020B0502020202020204" pitchFamily="34" charset="0"/>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300" kern="1200">
          <a:solidFill>
            <a:schemeClr val="tx1"/>
          </a:solidFill>
          <a:latin typeface="Century Gothic" panose="020B0502020202020204" pitchFamily="34" charset="0"/>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entury Gothic" panose="020B0502020202020204" pitchFamily="34" charset="0"/>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entury Gothic" panose="020B0502020202020204" pitchFamily="34" charset="0"/>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200" kern="1200">
          <a:solidFill>
            <a:schemeClr val="tx1"/>
          </a:solidFill>
          <a:latin typeface="Century Gothic" panose="020B0502020202020204" pitchFamily="34" charset="0"/>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hyperlink" Target="http://ru.wikifur.com/wiki/%D0%9A%D0%B8%D0%B2%D0%B8" TargetMode="External"/><Relationship Id="rId13"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5.png"/><Relationship Id="rId12" Type="http://schemas.openxmlformats.org/officeDocument/2006/relationships/hyperlink" Target="https://commons.wikimedia.org/wiki/Gavia_arctica?uselang=ja" TargetMode="External"/><Relationship Id="rId2" Type="http://schemas.openxmlformats.org/officeDocument/2006/relationships/image" Target="../media/image2.jpeg"/><Relationship Id="rId1" Type="http://schemas.openxmlformats.org/officeDocument/2006/relationships/slideLayout" Target="../slideLayouts/slideLayout9.xml"/><Relationship Id="rId6" Type="http://schemas.openxmlformats.org/officeDocument/2006/relationships/hyperlink" Target="http://kk.wikipedia.org/wiki/%D0%9D%D0%B0%D0%BD%D0%B4%D1%83%D0%BB%D0%B0%D1%80" TargetMode="External"/><Relationship Id="rId11" Type="http://schemas.openxmlformats.org/officeDocument/2006/relationships/image" Target="../media/image7.jpg"/><Relationship Id="rId5" Type="http://schemas.openxmlformats.org/officeDocument/2006/relationships/image" Target="../media/image4.jpg"/><Relationship Id="rId10" Type="http://schemas.openxmlformats.org/officeDocument/2006/relationships/hyperlink" Target="https://en.wikipedia.org/wiki/Emu" TargetMode="External"/><Relationship Id="rId4" Type="http://schemas.openxmlformats.org/officeDocument/2006/relationships/hyperlink" Target="https://ru.wikipedia.org/wiki/%D0%A8%D0%BB%D0%B5%D0%BC%D0%BE%D0%BD%D0%BE%D1%81%D0%BD%D1%8B%D0%B9_%D0%BA%D0%B0%D0%B7%D1%83%D0%B0%D1%80" TargetMode="External"/><Relationship Id="rId9" Type="http://schemas.openxmlformats.org/officeDocument/2006/relationships/image" Target="../media/image6.jpg"/><Relationship Id="rId14" Type="http://schemas.openxmlformats.org/officeDocument/2006/relationships/hyperlink" Target="https://ru.wikipedia.org/wiki/%D0%91%D0%BE%D0%BB%D1%8C%D1%88%D0%B0%D1%8F_%D0%B2%D1%8B%D0%BF%D1%8C" TargetMode="Externa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2.jpeg"/><Relationship Id="rId1" Type="http://schemas.openxmlformats.org/officeDocument/2006/relationships/slideLayout" Target="../slideLayouts/slideLayout9.xml"/><Relationship Id="rId5" Type="http://schemas.openxmlformats.org/officeDocument/2006/relationships/image" Target="../media/image11.jp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Рисунок 4"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6D3BA21E-E6C8-4E14-8E53-C5DF567E9D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64" name="Прямоугольник 59">
            <a:extLst>
              <a:ext uri="{FF2B5EF4-FFF2-40B4-BE49-F238E27FC236}">
                <a16:creationId xmlns:a16="http://schemas.microsoft.com/office/drawing/2014/main" id="{2644B391-9BFE-445C-A9EC-F544BB85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7329" y="1808532"/>
            <a:ext cx="5452527" cy="3240936"/>
          </a:xfrm>
          <a:prstGeom prst="rect">
            <a:avLst/>
          </a:prstGeom>
          <a:solidFill>
            <a:schemeClr val="bg1">
              <a:lumMod val="75000"/>
              <a:lumOff val="25000"/>
            </a:schemeClr>
          </a:solidFill>
          <a:ln w="6350" cap="sq" cmpd="sng" algn="ctr">
            <a:noFill/>
            <a:prstDash val="solid"/>
            <a:miter lim="800000"/>
          </a:ln>
          <a:effectLst/>
        </p:spPr>
      </p:sp>
      <p:sp>
        <p:nvSpPr>
          <p:cNvPr id="65" name="Прямоугольник 61">
            <a:extLst>
              <a:ext uri="{FF2B5EF4-FFF2-40B4-BE49-F238E27FC236}">
                <a16:creationId xmlns:a16="http://schemas.microsoft.com/office/drawing/2014/main" id="{80F26E69-87D9-4655-AE7B-280A87AA3C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3272" y="1975104"/>
            <a:ext cx="5120640" cy="2907792"/>
          </a:xfrm>
          <a:prstGeom prst="rect">
            <a:avLst/>
          </a:prstGeom>
          <a:noFill/>
          <a:ln w="6350" cap="sq" cmpd="sng" algn="ctr">
            <a:solidFill>
              <a:schemeClr val="tx1"/>
            </a:solidFill>
            <a:prstDash val="solid"/>
            <a:miter lim="800000"/>
          </a:ln>
          <a:effectLst>
            <a:softEdge rad="0"/>
          </a:effectLst>
        </p:spPr>
      </p:sp>
      <p:sp>
        <p:nvSpPr>
          <p:cNvPr id="2" name="Заголовок 1">
            <a:extLst>
              <a:ext uri="{FF2B5EF4-FFF2-40B4-BE49-F238E27FC236}">
                <a16:creationId xmlns:a16="http://schemas.microsoft.com/office/drawing/2014/main" id="{18C3B467-088C-4F3D-A9A7-105C4E1E20CD}"/>
              </a:ext>
            </a:extLst>
          </p:cNvPr>
          <p:cNvSpPr>
            <a:spLocks noGrp="1"/>
          </p:cNvSpPr>
          <p:nvPr>
            <p:ph type="ctrTitle"/>
          </p:nvPr>
        </p:nvSpPr>
        <p:spPr>
          <a:xfrm>
            <a:off x="1276054" y="2602884"/>
            <a:ext cx="4775075" cy="1630906"/>
          </a:xfrm>
        </p:spPr>
        <p:txBody>
          <a:bodyPr rtlCol="0">
            <a:normAutofit fontScale="90000"/>
          </a:bodyPr>
          <a:lstStyle/>
          <a:p>
            <a:r>
              <a:rPr lang="ru" sz="4400" dirty="0">
                <a:solidFill>
                  <a:schemeClr val="tx1"/>
                </a:solidFill>
              </a:rPr>
              <a:t>Разнообразие</a:t>
            </a:r>
            <a:br>
              <a:rPr lang="ru" sz="4400" dirty="0">
                <a:solidFill>
                  <a:schemeClr val="tx1"/>
                </a:solidFill>
              </a:rPr>
            </a:br>
            <a:r>
              <a:rPr lang="ru" sz="4400" dirty="0">
                <a:solidFill>
                  <a:schemeClr val="tx1"/>
                </a:solidFill>
              </a:rPr>
              <a:t>и строение</a:t>
            </a:r>
            <a:br>
              <a:rPr lang="ru" sz="4400" dirty="0">
                <a:solidFill>
                  <a:schemeClr val="tx1"/>
                </a:solidFill>
              </a:rPr>
            </a:br>
            <a:r>
              <a:rPr lang="ru" sz="4400" dirty="0">
                <a:solidFill>
                  <a:schemeClr val="tx1"/>
                </a:solidFill>
              </a:rPr>
              <a:t>птиц</a:t>
            </a:r>
          </a:p>
        </p:txBody>
      </p:sp>
      <p:sp>
        <p:nvSpPr>
          <p:cNvPr id="3" name="Подзаголовок 2">
            <a:extLst>
              <a:ext uri="{FF2B5EF4-FFF2-40B4-BE49-F238E27FC236}">
                <a16:creationId xmlns:a16="http://schemas.microsoft.com/office/drawing/2014/main" id="{C8722DDC-8EEE-4A06-8DFE-B44871EAA2CF}"/>
              </a:ext>
            </a:extLst>
          </p:cNvPr>
          <p:cNvSpPr>
            <a:spLocks noGrp="1"/>
          </p:cNvSpPr>
          <p:nvPr>
            <p:ph type="subTitle" idx="1"/>
          </p:nvPr>
        </p:nvSpPr>
        <p:spPr>
          <a:xfrm>
            <a:off x="1276055" y="3990546"/>
            <a:ext cx="4775075" cy="559656"/>
          </a:xfrm>
        </p:spPr>
        <p:txBody>
          <a:bodyPr rtlCol="0">
            <a:normAutofit/>
          </a:bodyPr>
          <a:lstStyle/>
          <a:p>
            <a:pPr rtl="0"/>
            <a:endParaRPr lang="ru" dirty="0">
              <a:solidFill>
                <a:schemeClr val="tx1"/>
              </a:solidFill>
            </a:endParaRPr>
          </a:p>
        </p:txBody>
      </p:sp>
    </p:spTree>
    <p:extLst>
      <p:ext uri="{BB962C8B-B14F-4D97-AF65-F5344CB8AC3E}">
        <p14:creationId xmlns:p14="http://schemas.microsoft.com/office/powerpoint/2010/main" val="17366931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уголь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уголь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rtlCol="0">
            <a:normAutofit/>
          </a:bodyPr>
          <a:lstStyle/>
          <a:p>
            <a:r>
              <a:rPr lang="ru" dirty="0">
                <a:solidFill>
                  <a:schemeClr val="tx1">
                    <a:lumMod val="75000"/>
                    <a:lumOff val="25000"/>
                  </a:schemeClr>
                </a:solidFill>
              </a:rPr>
              <a:t>Разнообразие птиц</a:t>
            </a:r>
            <a:endParaRPr lang="en-US" dirty="0">
              <a:solidFill>
                <a:schemeClr val="tx1">
                  <a:lumMod val="75000"/>
                  <a:lumOff val="25000"/>
                </a:schemeClr>
              </a:solidFill>
            </a:endParaRPr>
          </a:p>
        </p:txBody>
      </p:sp>
      <p:graphicFrame>
        <p:nvGraphicFramePr>
          <p:cNvPr id="31" name="Объект 2">
            <a:extLst>
              <a:ext uri="{FF2B5EF4-FFF2-40B4-BE49-F238E27FC236}">
                <a16:creationId xmlns:a16="http://schemas.microsoft.com/office/drawing/2014/main" id="{613FC9B6-ED9E-4F51-A217-156DA01928CD}"/>
              </a:ext>
            </a:extLst>
          </p:cNvPr>
          <p:cNvGraphicFramePr/>
          <p:nvPr>
            <p:extLst>
              <p:ext uri="{D42A27DB-BD31-4B8C-83A1-F6EECF244321}">
                <p14:modId xmlns:p14="http://schemas.microsoft.com/office/powerpoint/2010/main" val="1845428986"/>
              </p:ext>
            </p:extLst>
          </p:nvPr>
        </p:nvGraphicFramePr>
        <p:xfrm>
          <a:off x="4740752" y="2389098"/>
          <a:ext cx="6718434" cy="3645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2160103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14" name="Прямоугольник 13">
            <a:extLst>
              <a:ext uri="{FF2B5EF4-FFF2-40B4-BE49-F238E27FC236}">
                <a16:creationId xmlns:a16="http://schemas.microsoft.com/office/drawing/2014/main" id="{91E121AE-200D-4497-A17B-374B7BA28B5C}"/>
              </a:ext>
            </a:extLst>
          </p:cNvPr>
          <p:cNvSpPr/>
          <p:nvPr/>
        </p:nvSpPr>
        <p:spPr>
          <a:xfrm>
            <a:off x="111642" y="71242"/>
            <a:ext cx="11925460" cy="6515088"/>
          </a:xfrm>
          <a:prstGeom prst="rect">
            <a:avLst/>
          </a:prstGeom>
          <a:solidFill>
            <a:schemeClr val="bg1">
              <a:lumMod val="95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3710674" y="271670"/>
            <a:ext cx="4770651" cy="637297"/>
          </a:xfrm>
        </p:spPr>
        <p:txBody>
          <a:bodyPr rtlCol="0">
            <a:normAutofit/>
          </a:bodyPr>
          <a:lstStyle/>
          <a:p>
            <a:r>
              <a:rPr lang="ru" dirty="0">
                <a:solidFill>
                  <a:schemeClr val="tx1">
                    <a:lumMod val="75000"/>
                    <a:lumOff val="25000"/>
                  </a:schemeClr>
                </a:solidFill>
              </a:rPr>
              <a:t>Разнообразие птиц</a:t>
            </a:r>
            <a:endParaRPr lang="en-US" dirty="0">
              <a:solidFill>
                <a:schemeClr val="tx1">
                  <a:lumMod val="75000"/>
                  <a:lumOff val="25000"/>
                </a:schemeClr>
              </a:solidFill>
            </a:endParaRPr>
          </a:p>
        </p:txBody>
      </p:sp>
      <p:pic>
        <p:nvPicPr>
          <p:cNvPr id="5" name="Рисунок 4">
            <a:extLst>
              <a:ext uri="{FF2B5EF4-FFF2-40B4-BE49-F238E27FC236}">
                <a16:creationId xmlns:a16="http://schemas.microsoft.com/office/drawing/2014/main" id="{2B204E52-D69C-4146-B8A1-B03956F2BE0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96740" y="908967"/>
            <a:ext cx="3172813" cy="3273286"/>
          </a:xfrm>
          <a:prstGeom prst="rect">
            <a:avLst/>
          </a:prstGeom>
        </p:spPr>
      </p:pic>
      <p:pic>
        <p:nvPicPr>
          <p:cNvPr id="8" name="Рисунок 7">
            <a:extLst>
              <a:ext uri="{FF2B5EF4-FFF2-40B4-BE49-F238E27FC236}">
                <a16:creationId xmlns:a16="http://schemas.microsoft.com/office/drawing/2014/main" id="{392A40D3-30F6-4DCC-9B0D-5277A3E4A307}"/>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2666447" y="3112616"/>
            <a:ext cx="4175110" cy="3273286"/>
          </a:xfrm>
          <a:prstGeom prst="rect">
            <a:avLst/>
          </a:prstGeom>
        </p:spPr>
      </p:pic>
      <p:sp>
        <p:nvSpPr>
          <p:cNvPr id="9" name="TextBox 8">
            <a:extLst>
              <a:ext uri="{FF2B5EF4-FFF2-40B4-BE49-F238E27FC236}">
                <a16:creationId xmlns:a16="http://schemas.microsoft.com/office/drawing/2014/main" id="{B810FC13-C949-4B38-A56F-5F6D62546DDD}"/>
              </a:ext>
            </a:extLst>
          </p:cNvPr>
          <p:cNvSpPr txBox="1"/>
          <p:nvPr/>
        </p:nvSpPr>
        <p:spPr>
          <a:xfrm>
            <a:off x="4508499" y="4633843"/>
            <a:ext cx="3175000" cy="230832"/>
          </a:xfrm>
          <a:prstGeom prst="rect">
            <a:avLst/>
          </a:prstGeom>
          <a:noFill/>
        </p:spPr>
        <p:txBody>
          <a:bodyPr wrap="square" rtlCol="0">
            <a:spAutoFit/>
          </a:bodyPr>
          <a:lstStyle/>
          <a:p>
            <a:endParaRPr lang="ru-RU" sz="900" dirty="0"/>
          </a:p>
        </p:txBody>
      </p:sp>
      <p:pic>
        <p:nvPicPr>
          <p:cNvPr id="11" name="Рисунок 10">
            <a:extLst>
              <a:ext uri="{FF2B5EF4-FFF2-40B4-BE49-F238E27FC236}">
                <a16:creationId xmlns:a16="http://schemas.microsoft.com/office/drawing/2014/main" id="{97891BF2-A8F7-47B2-8C2E-0D01BDA00AAD}"/>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4955965" y="1010529"/>
            <a:ext cx="3909673" cy="2427255"/>
          </a:xfrm>
          <a:prstGeom prst="rect">
            <a:avLst/>
          </a:prstGeom>
        </p:spPr>
      </p:pic>
      <p:pic>
        <p:nvPicPr>
          <p:cNvPr id="15" name="Рисунок 14">
            <a:extLst>
              <a:ext uri="{FF2B5EF4-FFF2-40B4-BE49-F238E27FC236}">
                <a16:creationId xmlns:a16="http://schemas.microsoft.com/office/drawing/2014/main" id="{EA2EB960-4DA4-4506-958B-E8F587DA956E}"/>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8087670" y="3380616"/>
            <a:ext cx="3358598" cy="2686878"/>
          </a:xfrm>
          <a:prstGeom prst="rect">
            <a:avLst/>
          </a:prstGeom>
        </p:spPr>
      </p:pic>
      <p:pic>
        <p:nvPicPr>
          <p:cNvPr id="21" name="Рисунок 20">
            <a:extLst>
              <a:ext uri="{FF2B5EF4-FFF2-40B4-BE49-F238E27FC236}">
                <a16:creationId xmlns:a16="http://schemas.microsoft.com/office/drawing/2014/main" id="{906CC0AE-CC0F-4389-A8F9-E14E07AE7C72}"/>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538720" y="2051646"/>
            <a:ext cx="6250814" cy="4232694"/>
          </a:xfrm>
          <a:prstGeom prst="rect">
            <a:avLst/>
          </a:prstGeom>
        </p:spPr>
      </p:pic>
      <p:pic>
        <p:nvPicPr>
          <p:cNvPr id="27" name="Рисунок 26">
            <a:extLst>
              <a:ext uri="{FF2B5EF4-FFF2-40B4-BE49-F238E27FC236}">
                <a16:creationId xmlns:a16="http://schemas.microsoft.com/office/drawing/2014/main" id="{EC1EE069-7F34-4940-84FE-9D1E852BE1BB}"/>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7176594" y="1095185"/>
            <a:ext cx="3378200" cy="5067300"/>
          </a:xfrm>
          <a:prstGeom prst="rect">
            <a:avLst/>
          </a:prstGeom>
        </p:spPr>
      </p:pic>
      <p:sp>
        <p:nvSpPr>
          <p:cNvPr id="29" name="Прямоугольник 28">
            <a:extLst>
              <a:ext uri="{FF2B5EF4-FFF2-40B4-BE49-F238E27FC236}">
                <a16:creationId xmlns:a16="http://schemas.microsoft.com/office/drawing/2014/main" id="{FF41458F-2503-4422-87B7-3176877BAFDD}"/>
              </a:ext>
            </a:extLst>
          </p:cNvPr>
          <p:cNvSpPr/>
          <p:nvPr/>
        </p:nvSpPr>
        <p:spPr>
          <a:xfrm>
            <a:off x="314793" y="271670"/>
            <a:ext cx="11557417" cy="611423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6727960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29" name="Прямоугольник 22">
            <a:extLst>
              <a:ext uri="{FF2B5EF4-FFF2-40B4-BE49-F238E27FC236}">
                <a16:creationId xmlns:a16="http://schemas.microsoft.com/office/drawing/2014/main" id="{F5380E9A-163E-4576-BCDD-0A450B7E9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79943" y="237744"/>
            <a:ext cx="7652977" cy="6382512"/>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Прямоугольник 24">
            <a:extLst>
              <a:ext uri="{FF2B5EF4-FFF2-40B4-BE49-F238E27FC236}">
                <a16:creationId xmlns:a16="http://schemas.microsoft.com/office/drawing/2014/main" id="{88DDEF77-9746-4D83-91F9-442A2487E6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7103" y="374904"/>
            <a:ext cx="7340156"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4740751" y="642594"/>
            <a:ext cx="6718433" cy="1746504"/>
          </a:xfrm>
        </p:spPr>
        <p:txBody>
          <a:bodyPr rtlCol="0">
            <a:normAutofit/>
          </a:bodyPr>
          <a:lstStyle/>
          <a:p>
            <a:r>
              <a:rPr lang="ru" dirty="0">
                <a:solidFill>
                  <a:schemeClr val="tx1">
                    <a:lumMod val="75000"/>
                    <a:lumOff val="25000"/>
                  </a:schemeClr>
                </a:solidFill>
              </a:rPr>
              <a:t>Особенности строения</a:t>
            </a:r>
            <a:endParaRPr lang="en-US" dirty="0">
              <a:solidFill>
                <a:schemeClr val="tx1">
                  <a:lumMod val="75000"/>
                  <a:lumOff val="25000"/>
                </a:schemeClr>
              </a:solidFill>
            </a:endParaRPr>
          </a:p>
        </p:txBody>
      </p:sp>
      <p:graphicFrame>
        <p:nvGraphicFramePr>
          <p:cNvPr id="31" name="Объект 2">
            <a:extLst>
              <a:ext uri="{FF2B5EF4-FFF2-40B4-BE49-F238E27FC236}">
                <a16:creationId xmlns:a16="http://schemas.microsoft.com/office/drawing/2014/main" id="{613FC9B6-ED9E-4F51-A217-156DA01928CD}"/>
              </a:ext>
            </a:extLst>
          </p:cNvPr>
          <p:cNvGraphicFramePr/>
          <p:nvPr>
            <p:extLst>
              <p:ext uri="{D42A27DB-BD31-4B8C-83A1-F6EECF244321}">
                <p14:modId xmlns:p14="http://schemas.microsoft.com/office/powerpoint/2010/main" val="4242453916"/>
              </p:ext>
            </p:extLst>
          </p:nvPr>
        </p:nvGraphicFramePr>
        <p:xfrm>
          <a:off x="4740752" y="2389098"/>
          <a:ext cx="6718434" cy="36459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1501615"/>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Рисунок 3" descr="Изображение ткани, стола, красного цвета, покрытия&#10;&#10;Автоматически созданное описание">
            <a:extLst>
              <a:ext uri="{FF2B5EF4-FFF2-40B4-BE49-F238E27FC236}">
                <a16:creationId xmlns:a16="http://schemas.microsoft.com/office/drawing/2014/main" id="{5C002EE5-E4FF-463C-8DAA-9AC0B6D407FF}"/>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79" cy="6857990"/>
          </a:xfrm>
          <a:prstGeom prst="rect">
            <a:avLst/>
          </a:prstGeom>
        </p:spPr>
      </p:pic>
      <p:sp>
        <p:nvSpPr>
          <p:cNvPr id="14" name="Прямоугольник 13">
            <a:extLst>
              <a:ext uri="{FF2B5EF4-FFF2-40B4-BE49-F238E27FC236}">
                <a16:creationId xmlns:a16="http://schemas.microsoft.com/office/drawing/2014/main" id="{91E121AE-200D-4497-A17B-374B7BA28B5C}"/>
              </a:ext>
            </a:extLst>
          </p:cNvPr>
          <p:cNvSpPr/>
          <p:nvPr/>
        </p:nvSpPr>
        <p:spPr>
          <a:xfrm>
            <a:off x="111642" y="71242"/>
            <a:ext cx="11925460" cy="6515088"/>
          </a:xfrm>
          <a:prstGeom prst="rect">
            <a:avLst/>
          </a:prstGeom>
          <a:solidFill>
            <a:schemeClr val="bg1">
              <a:lumMod val="95000"/>
              <a:alpha val="9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a:extLst>
              <a:ext uri="{FF2B5EF4-FFF2-40B4-BE49-F238E27FC236}">
                <a16:creationId xmlns:a16="http://schemas.microsoft.com/office/drawing/2014/main" id="{92C9295F-E638-4F61-AFE2-CF3E40556031}"/>
              </a:ext>
            </a:extLst>
          </p:cNvPr>
          <p:cNvSpPr>
            <a:spLocks noGrp="1"/>
          </p:cNvSpPr>
          <p:nvPr>
            <p:ph type="title"/>
          </p:nvPr>
        </p:nvSpPr>
        <p:spPr>
          <a:xfrm>
            <a:off x="3710674" y="271670"/>
            <a:ext cx="4770651" cy="637297"/>
          </a:xfrm>
        </p:spPr>
        <p:txBody>
          <a:bodyPr rtlCol="0">
            <a:normAutofit fontScale="90000"/>
          </a:bodyPr>
          <a:lstStyle/>
          <a:p>
            <a:r>
              <a:rPr lang="ru" dirty="0">
                <a:solidFill>
                  <a:schemeClr val="tx1">
                    <a:lumMod val="75000"/>
                    <a:lumOff val="25000"/>
                  </a:schemeClr>
                </a:solidFill>
              </a:rPr>
              <a:t>Особенности строения</a:t>
            </a:r>
            <a:endParaRPr lang="en-US" dirty="0">
              <a:solidFill>
                <a:schemeClr val="tx1">
                  <a:lumMod val="75000"/>
                  <a:lumOff val="25000"/>
                </a:schemeClr>
              </a:solidFill>
            </a:endParaRPr>
          </a:p>
        </p:txBody>
      </p:sp>
      <p:sp>
        <p:nvSpPr>
          <p:cNvPr id="9" name="TextBox 8">
            <a:extLst>
              <a:ext uri="{FF2B5EF4-FFF2-40B4-BE49-F238E27FC236}">
                <a16:creationId xmlns:a16="http://schemas.microsoft.com/office/drawing/2014/main" id="{B810FC13-C949-4B38-A56F-5F6D62546DDD}"/>
              </a:ext>
            </a:extLst>
          </p:cNvPr>
          <p:cNvSpPr txBox="1"/>
          <p:nvPr/>
        </p:nvSpPr>
        <p:spPr>
          <a:xfrm>
            <a:off x="4508499" y="4633843"/>
            <a:ext cx="3175000" cy="230832"/>
          </a:xfrm>
          <a:prstGeom prst="rect">
            <a:avLst/>
          </a:prstGeom>
          <a:noFill/>
        </p:spPr>
        <p:txBody>
          <a:bodyPr wrap="square" rtlCol="0">
            <a:spAutoFit/>
          </a:bodyPr>
          <a:lstStyle/>
          <a:p>
            <a:endParaRPr lang="ru-RU" sz="900" dirty="0"/>
          </a:p>
        </p:txBody>
      </p:sp>
      <p:sp>
        <p:nvSpPr>
          <p:cNvPr id="29" name="Прямоугольник 28">
            <a:extLst>
              <a:ext uri="{FF2B5EF4-FFF2-40B4-BE49-F238E27FC236}">
                <a16:creationId xmlns:a16="http://schemas.microsoft.com/office/drawing/2014/main" id="{FF41458F-2503-4422-87B7-3176877BAFDD}"/>
              </a:ext>
            </a:extLst>
          </p:cNvPr>
          <p:cNvSpPr/>
          <p:nvPr/>
        </p:nvSpPr>
        <p:spPr>
          <a:xfrm>
            <a:off x="314793" y="271670"/>
            <a:ext cx="11557417" cy="6114232"/>
          </a:xfrm>
          <a:prstGeom prst="rect">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6" name="Рисунок 5">
            <a:extLst>
              <a:ext uri="{FF2B5EF4-FFF2-40B4-BE49-F238E27FC236}">
                <a16:creationId xmlns:a16="http://schemas.microsoft.com/office/drawing/2014/main" id="{8E98FEFE-493E-42D1-8F19-2F6F9D64B3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123" y="2674772"/>
            <a:ext cx="4762500" cy="3476625"/>
          </a:xfrm>
          <a:prstGeom prst="rect">
            <a:avLst/>
          </a:prstGeom>
        </p:spPr>
      </p:pic>
      <p:pic>
        <p:nvPicPr>
          <p:cNvPr id="10" name="Рисунок 9">
            <a:extLst>
              <a:ext uri="{FF2B5EF4-FFF2-40B4-BE49-F238E27FC236}">
                <a16:creationId xmlns:a16="http://schemas.microsoft.com/office/drawing/2014/main" id="{54A77A89-9B99-43E8-9B34-69C8185C4D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9463" y="706603"/>
            <a:ext cx="3190875" cy="2371725"/>
          </a:xfrm>
          <a:prstGeom prst="rect">
            <a:avLst/>
          </a:prstGeom>
        </p:spPr>
      </p:pic>
      <p:pic>
        <p:nvPicPr>
          <p:cNvPr id="13" name="Рисунок 12">
            <a:extLst>
              <a:ext uri="{FF2B5EF4-FFF2-40B4-BE49-F238E27FC236}">
                <a16:creationId xmlns:a16="http://schemas.microsoft.com/office/drawing/2014/main" id="{D2F6D289-C20F-4CE7-BAD0-231DD6266E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501" y="1043195"/>
            <a:ext cx="5334000" cy="4714875"/>
          </a:xfrm>
          <a:prstGeom prst="rect">
            <a:avLst/>
          </a:prstGeom>
        </p:spPr>
      </p:pic>
    </p:spTree>
    <p:extLst>
      <p:ext uri="{BB962C8B-B14F-4D97-AF65-F5344CB8AC3E}">
        <p14:creationId xmlns:p14="http://schemas.microsoft.com/office/powerpoint/2010/main" val="2028802777"/>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авонVTI">
  <a:themeElements>
    <a:clrScheme name="Custom 38">
      <a:dk1>
        <a:sysClr val="windowText" lastClr="000000"/>
      </a:dk1>
      <a:lt1>
        <a:sysClr val="window" lastClr="FFFFFF"/>
      </a:lt1>
      <a:dk2>
        <a:srgbClr val="505046"/>
      </a:dk2>
      <a:lt2>
        <a:srgbClr val="EEECE1"/>
      </a:lt2>
      <a:accent1>
        <a:srgbClr val="EE462D"/>
      </a:accent1>
      <a:accent2>
        <a:srgbClr val="595A85"/>
      </a:accent2>
      <a:accent3>
        <a:srgbClr val="8D6F5B"/>
      </a:accent3>
      <a:accent4>
        <a:srgbClr val="FABD2F"/>
      </a:accent4>
      <a:accent5>
        <a:srgbClr val="AF8073"/>
      </a:accent5>
      <a:accent6>
        <a:srgbClr val="787880"/>
      </a:accent6>
      <a:hlink>
        <a:srgbClr val="CC8D00"/>
      </a:hlink>
      <a:folHlink>
        <a:srgbClr val="82829E"/>
      </a:folHlink>
    </a:clrScheme>
    <a:fontScheme name="Savon">
      <a:majorFont>
        <a:latin typeface="Avenir Next LT Pro Light"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Office_41798992_TF56410444" id="{B90EE3AD-7B87-4DBC-A32F-68F479F575F4}" vid="{514B2A49-20D6-4A2D-8438-3789ECD2BF98}"/>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{5D2CE447-4567-4D93-BF3E-AFED51B4C196}tf56410444_win32</Template>
  <TotalTime>234</TotalTime>
  <Words>65</Words>
  <Application>Microsoft Office PowerPoint</Application>
  <PresentationFormat>Широкоэкранный</PresentationFormat>
  <Paragraphs>17</Paragraphs>
  <Slides>5</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vt:i4>
      </vt:variant>
    </vt:vector>
  </HeadingPairs>
  <TitlesOfParts>
    <vt:vector size="10" baseType="lpstr">
      <vt:lpstr>Avenir Next LT Pro</vt:lpstr>
      <vt:lpstr>Calibri</vt:lpstr>
      <vt:lpstr>Century Gothic</vt:lpstr>
      <vt:lpstr>Garamond</vt:lpstr>
      <vt:lpstr>СавонVTI</vt:lpstr>
      <vt:lpstr>Разнообразие и строение птиц</vt:lpstr>
      <vt:lpstr>Разнообразие птиц</vt:lpstr>
      <vt:lpstr>Разнообразие птиц</vt:lpstr>
      <vt:lpstr>Особенности строения</vt:lpstr>
      <vt:lpstr>Особенности строения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Разнообразие и строение птиц</dc:title>
  <dc:creator>Анна Румянцева</dc:creator>
  <cp:lastModifiedBy>Анна Румянцева</cp:lastModifiedBy>
  <cp:revision>5</cp:revision>
  <dcterms:created xsi:type="dcterms:W3CDTF">2021-03-23T03:40:51Z</dcterms:created>
  <dcterms:modified xsi:type="dcterms:W3CDTF">2021-03-23T07:35:47Z</dcterms:modified>
</cp:coreProperties>
</file>