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89" r:id="rId3"/>
    <p:sldId id="298" r:id="rId4"/>
    <p:sldId id="299" r:id="rId5"/>
    <p:sldId id="300" r:id="rId6"/>
    <p:sldId id="295" r:id="rId7"/>
    <p:sldId id="311" r:id="rId8"/>
    <p:sldId id="297" r:id="rId9"/>
    <p:sldId id="293" r:id="rId10"/>
    <p:sldId id="292" r:id="rId11"/>
    <p:sldId id="291" r:id="rId12"/>
    <p:sldId id="275" r:id="rId13"/>
    <p:sldId id="309" r:id="rId14"/>
    <p:sldId id="318" r:id="rId15"/>
    <p:sldId id="306" r:id="rId16"/>
    <p:sldId id="332" r:id="rId17"/>
    <p:sldId id="329" r:id="rId18"/>
    <p:sldId id="305" r:id="rId19"/>
    <p:sldId id="312" r:id="rId20"/>
    <p:sldId id="335" r:id="rId21"/>
    <p:sldId id="326" r:id="rId22"/>
    <p:sldId id="270" r:id="rId23"/>
    <p:sldId id="274" r:id="rId24"/>
    <p:sldId id="272" r:id="rId25"/>
    <p:sldId id="271" r:id="rId26"/>
    <p:sldId id="277" r:id="rId27"/>
    <p:sldId id="278" r:id="rId28"/>
    <p:sldId id="279" r:id="rId29"/>
    <p:sldId id="280" r:id="rId30"/>
    <p:sldId id="287" r:id="rId31"/>
    <p:sldId id="281" r:id="rId32"/>
    <p:sldId id="283" r:id="rId33"/>
    <p:sldId id="321" r:id="rId34"/>
    <p:sldId id="323" r:id="rId35"/>
    <p:sldId id="324" r:id="rId36"/>
    <p:sldId id="327" r:id="rId37"/>
    <p:sldId id="286" r:id="rId38"/>
    <p:sldId id="288" r:id="rId39"/>
    <p:sldId id="337" r:id="rId40"/>
    <p:sldId id="322" r:id="rId41"/>
    <p:sldId id="325" r:id="rId42"/>
    <p:sldId id="330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6600"/>
    <a:srgbClr val="FFCC00"/>
    <a:srgbClr val="CC3300"/>
    <a:srgbClr val="CC00FF"/>
    <a:srgbClr val="9900CC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22" autoAdjust="0"/>
  </p:normalViewPr>
  <p:slideViewPr>
    <p:cSldViewPr>
      <p:cViewPr>
        <p:scale>
          <a:sx n="82" d="100"/>
          <a:sy n="82" d="100"/>
        </p:scale>
        <p:origin x="-798" y="-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s43.radikal.ru/i099/1306/7f/1863f3e653ec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DFCC-B104-43CC-84B0-2DFD8F81AB33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5C4A-CFA1-48A5-A64E-9BBC6453773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4" name="Picture 2" descr="http://www.picshare.ru/uploads/140715/U58bIM0g3k.png"/>
          <p:cNvPicPr>
            <a:picLocks noChangeAspect="1" noChangeArrowheads="1"/>
          </p:cNvPicPr>
          <p:nvPr userDrawn="1"/>
        </p:nvPicPr>
        <p:blipFill>
          <a:blip r:embed="rId3" cstate="print"/>
          <a:srcRect t="72805" r="15873"/>
          <a:stretch>
            <a:fillRect/>
          </a:stretch>
        </p:blipFill>
        <p:spPr bwMode="auto">
          <a:xfrm>
            <a:off x="0" y="4509120"/>
            <a:ext cx="4227747" cy="1728192"/>
          </a:xfrm>
          <a:prstGeom prst="rect">
            <a:avLst/>
          </a:prstGeom>
          <a:noFill/>
        </p:spPr>
      </p:pic>
      <p:pic>
        <p:nvPicPr>
          <p:cNvPr id="10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7377728">
            <a:off x="140034" y="3929074"/>
            <a:ext cx="1008112" cy="1008112"/>
          </a:xfrm>
          <a:prstGeom prst="rect">
            <a:avLst/>
          </a:prstGeom>
          <a:noFill/>
        </p:spPr>
      </p:pic>
      <p:pic>
        <p:nvPicPr>
          <p:cNvPr id="16" name="Picture 2" descr="http://img-fotki.yandex.ru/get/6723/16969765.1fc/0_8c9a9_93de2f9b_orig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0"/>
            <a:ext cx="2937140" cy="6858000"/>
          </a:xfrm>
          <a:prstGeom prst="rect">
            <a:avLst/>
          </a:prstGeom>
          <a:noFill/>
        </p:spPr>
      </p:pic>
      <p:pic>
        <p:nvPicPr>
          <p:cNvPr id="15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63665">
            <a:off x="1931121" y="3884465"/>
            <a:ext cx="1008112" cy="1008112"/>
          </a:xfrm>
          <a:prstGeom prst="rect">
            <a:avLst/>
          </a:prstGeom>
          <a:noFill/>
        </p:spPr>
      </p:pic>
      <p:pic>
        <p:nvPicPr>
          <p:cNvPr id="13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9571294">
            <a:off x="560921" y="165383"/>
            <a:ext cx="853956" cy="853956"/>
          </a:xfrm>
          <a:prstGeom prst="rect">
            <a:avLst/>
          </a:prstGeom>
          <a:noFill/>
        </p:spPr>
      </p:pic>
      <p:pic>
        <p:nvPicPr>
          <p:cNvPr id="12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488942">
            <a:off x="2535920" y="124160"/>
            <a:ext cx="758544" cy="758544"/>
          </a:xfrm>
          <a:prstGeom prst="rect">
            <a:avLst/>
          </a:prstGeom>
          <a:noFill/>
        </p:spPr>
      </p:pic>
      <p:pic>
        <p:nvPicPr>
          <p:cNvPr id="17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1547664" y="692696"/>
            <a:ext cx="628434" cy="576064"/>
          </a:xfrm>
          <a:prstGeom prst="rect">
            <a:avLst/>
          </a:prstGeom>
          <a:noFill/>
        </p:spPr>
      </p:pic>
      <p:pic>
        <p:nvPicPr>
          <p:cNvPr id="18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4067944" y="5661248"/>
            <a:ext cx="628434" cy="576064"/>
          </a:xfrm>
          <a:prstGeom prst="rect">
            <a:avLst/>
          </a:prstGeom>
          <a:noFill/>
        </p:spPr>
      </p:pic>
      <p:pic>
        <p:nvPicPr>
          <p:cNvPr id="19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4860032" y="4653136"/>
            <a:ext cx="628434" cy="576064"/>
          </a:xfrm>
          <a:prstGeom prst="rect">
            <a:avLst/>
          </a:prstGeom>
          <a:noFill/>
        </p:spPr>
      </p:pic>
      <p:pic>
        <p:nvPicPr>
          <p:cNvPr id="20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179512" y="1772816"/>
            <a:ext cx="628434" cy="576064"/>
          </a:xfrm>
          <a:prstGeom prst="rect">
            <a:avLst/>
          </a:prstGeom>
          <a:noFill/>
        </p:spPr>
      </p:pic>
      <p:pic>
        <p:nvPicPr>
          <p:cNvPr id="21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1187624" y="2564904"/>
            <a:ext cx="628434" cy="576064"/>
          </a:xfrm>
          <a:prstGeom prst="rect">
            <a:avLst/>
          </a:prstGeom>
          <a:noFill/>
        </p:spPr>
      </p:pic>
      <p:pic>
        <p:nvPicPr>
          <p:cNvPr id="22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1187624" y="4797152"/>
            <a:ext cx="392771" cy="360040"/>
          </a:xfrm>
          <a:prstGeom prst="rect">
            <a:avLst/>
          </a:prstGeom>
          <a:noFill/>
        </p:spPr>
      </p:pic>
      <p:pic>
        <p:nvPicPr>
          <p:cNvPr id="23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1259632" y="1412776"/>
            <a:ext cx="392771" cy="360040"/>
          </a:xfrm>
          <a:prstGeom prst="rect">
            <a:avLst/>
          </a:prstGeom>
          <a:noFill/>
        </p:spPr>
      </p:pic>
      <p:pic>
        <p:nvPicPr>
          <p:cNvPr id="24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1403648" y="4293096"/>
            <a:ext cx="392771" cy="360040"/>
          </a:xfrm>
          <a:prstGeom prst="rect">
            <a:avLst/>
          </a:prstGeom>
          <a:noFill/>
        </p:spPr>
      </p:pic>
      <p:pic>
        <p:nvPicPr>
          <p:cNvPr id="25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3059832" y="188640"/>
            <a:ext cx="392771" cy="360040"/>
          </a:xfrm>
          <a:prstGeom prst="rect">
            <a:avLst/>
          </a:prstGeom>
          <a:noFill/>
        </p:spPr>
      </p:pic>
      <p:pic>
        <p:nvPicPr>
          <p:cNvPr id="26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8" cstate="print"/>
          <a:srcRect l="37799" t="8753" r="44057" b="64986"/>
          <a:stretch>
            <a:fillRect/>
          </a:stretch>
        </p:blipFill>
        <p:spPr bwMode="auto">
          <a:xfrm>
            <a:off x="2339752" y="836712"/>
            <a:ext cx="235663" cy="216024"/>
          </a:xfrm>
          <a:prstGeom prst="rect">
            <a:avLst/>
          </a:prstGeom>
          <a:noFill/>
        </p:spPr>
      </p:pic>
      <p:pic>
        <p:nvPicPr>
          <p:cNvPr id="27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251520" y="1196752"/>
            <a:ext cx="392771" cy="360040"/>
          </a:xfrm>
          <a:prstGeom prst="rect">
            <a:avLst/>
          </a:prstGeom>
          <a:noFill/>
        </p:spPr>
      </p:pic>
      <p:pic>
        <p:nvPicPr>
          <p:cNvPr id="28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9" cstate="print"/>
          <a:srcRect l="37799" t="8753" r="44057" b="64986"/>
          <a:stretch>
            <a:fillRect/>
          </a:stretch>
        </p:blipFill>
        <p:spPr bwMode="auto">
          <a:xfrm>
            <a:off x="323528" y="4077072"/>
            <a:ext cx="207640" cy="190336"/>
          </a:xfrm>
          <a:prstGeom prst="rect">
            <a:avLst/>
          </a:prstGeom>
          <a:noFill/>
        </p:spPr>
      </p:pic>
      <p:pic>
        <p:nvPicPr>
          <p:cNvPr id="29" name="Picture 2" descr="07.pn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23928" y="5301208"/>
            <a:ext cx="326587" cy="32005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DFCC-B104-43CC-84B0-2DFD8F81AB33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5C4A-CFA1-48A5-A64E-9BBC6453773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2" descr="http://www.picshare.ru/uploads/140715/U58bIM0g3k.png"/>
          <p:cNvPicPr>
            <a:picLocks noChangeAspect="1" noChangeArrowheads="1"/>
          </p:cNvPicPr>
          <p:nvPr userDrawn="1"/>
        </p:nvPicPr>
        <p:blipFill>
          <a:blip r:embed="rId2" cstate="print"/>
          <a:srcRect t="72805" r="15873"/>
          <a:stretch>
            <a:fillRect/>
          </a:stretch>
        </p:blipFill>
        <p:spPr bwMode="auto">
          <a:xfrm>
            <a:off x="2483768" y="2204864"/>
            <a:ext cx="6458766" cy="264017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pic>
        <p:nvPicPr>
          <p:cNvPr id="8194" name="Picture 2" descr="http://s019.radikal.ru/i639/1306/65/cbd5deb0b914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360187" cy="6858000"/>
          </a:xfrm>
          <a:prstGeom prst="rect">
            <a:avLst/>
          </a:prstGeom>
          <a:noFill/>
        </p:spPr>
      </p:pic>
      <p:pic>
        <p:nvPicPr>
          <p:cNvPr id="7170" name="Picture 2" descr="07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149080"/>
            <a:ext cx="326587" cy="320055"/>
          </a:xfrm>
          <a:prstGeom prst="rect">
            <a:avLst/>
          </a:prstGeom>
          <a:noFill/>
        </p:spPr>
      </p:pic>
      <p:pic>
        <p:nvPicPr>
          <p:cNvPr id="14" name="Picture 2" descr="http://img-fotki.yandex.ru/get/6723/16969765.1fc/0_8c9a9_93de2f9b_orig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932623" cy="6858000"/>
          </a:xfrm>
          <a:prstGeom prst="rect">
            <a:avLst/>
          </a:prstGeom>
          <a:noFill/>
        </p:spPr>
      </p:pic>
      <p:pic>
        <p:nvPicPr>
          <p:cNvPr id="15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251520" y="260648"/>
            <a:ext cx="628434" cy="576064"/>
          </a:xfrm>
          <a:prstGeom prst="rect">
            <a:avLst/>
          </a:prstGeom>
          <a:noFill/>
        </p:spPr>
      </p:pic>
      <p:pic>
        <p:nvPicPr>
          <p:cNvPr id="16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1259632" y="2132856"/>
            <a:ext cx="628434" cy="576064"/>
          </a:xfrm>
          <a:prstGeom prst="rect">
            <a:avLst/>
          </a:prstGeom>
          <a:noFill/>
        </p:spPr>
      </p:pic>
      <p:pic>
        <p:nvPicPr>
          <p:cNvPr id="17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1043608" y="4941168"/>
            <a:ext cx="628434" cy="576064"/>
          </a:xfrm>
          <a:prstGeom prst="rect">
            <a:avLst/>
          </a:prstGeom>
          <a:noFill/>
        </p:spPr>
      </p:pic>
      <p:pic>
        <p:nvPicPr>
          <p:cNvPr id="18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0" y="6281936"/>
            <a:ext cx="628434" cy="576064"/>
          </a:xfrm>
          <a:prstGeom prst="rect">
            <a:avLst/>
          </a:prstGeom>
          <a:noFill/>
        </p:spPr>
      </p:pic>
      <p:pic>
        <p:nvPicPr>
          <p:cNvPr id="19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1547664" y="3861048"/>
            <a:ext cx="360040" cy="330036"/>
          </a:xfrm>
          <a:prstGeom prst="rect">
            <a:avLst/>
          </a:prstGeom>
          <a:noFill/>
        </p:spPr>
      </p:pic>
      <p:pic>
        <p:nvPicPr>
          <p:cNvPr id="20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827584" y="1556792"/>
            <a:ext cx="360040" cy="330036"/>
          </a:xfrm>
          <a:prstGeom prst="rect">
            <a:avLst/>
          </a:prstGeom>
          <a:noFill/>
        </p:spPr>
      </p:pic>
      <p:pic>
        <p:nvPicPr>
          <p:cNvPr id="21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251520" y="5805264"/>
            <a:ext cx="360040" cy="330036"/>
          </a:xfrm>
          <a:prstGeom prst="rect">
            <a:avLst/>
          </a:prstGeom>
          <a:noFill/>
        </p:spPr>
      </p:pic>
      <p:pic>
        <p:nvPicPr>
          <p:cNvPr id="13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 rot="17668445">
            <a:off x="382425" y="1759706"/>
            <a:ext cx="1010134" cy="1010134"/>
          </a:xfrm>
          <a:prstGeom prst="rect">
            <a:avLst/>
          </a:prstGeom>
          <a:noFill/>
        </p:spPr>
      </p:pic>
      <p:pic>
        <p:nvPicPr>
          <p:cNvPr id="12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 rot="163665">
            <a:off x="1283049" y="5036593"/>
            <a:ext cx="1008112" cy="100811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8DFCC-B104-43CC-84B0-2DFD8F81AB33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15C4A-CFA1-48A5-A64E-9BBC64537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ransition spd="slow" advClick="0" advTm="3000">
    <p:diamond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img-fotki.yandex.ru/get/4418/66124276.b/0_5fddb_431b01a1_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4437112"/>
            <a:ext cx="1368152" cy="1739176"/>
          </a:xfrm>
          <a:prstGeom prst="rect">
            <a:avLst/>
          </a:prstGeom>
          <a:noFill/>
        </p:spPr>
      </p:pic>
      <p:sp>
        <p:nvSpPr>
          <p:cNvPr id="13" name="Заголовок 1"/>
          <p:cNvSpPr>
            <a:spLocks noGrp="1"/>
          </p:cNvSpPr>
          <p:nvPr>
            <p:ph type="ctrTitle"/>
          </p:nvPr>
        </p:nvSpPr>
        <p:spPr>
          <a:xfrm>
            <a:off x="1043608" y="692696"/>
            <a:ext cx="7848872" cy="273630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C6600"/>
                </a:solidFill>
                <a:latin typeface="Georgia" pitchFamily="18" charset="0"/>
              </a:rPr>
              <a:t> </a:t>
            </a:r>
            <a:endParaRPr lang="ru-RU" sz="2800" b="1" dirty="0">
              <a:solidFill>
                <a:srgbClr val="CC00FF"/>
              </a:solidFill>
              <a:latin typeface="Bookman Old Style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45712"/>
            <a:ext cx="91440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04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Государственное  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обще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образовательное  учреждение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04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Луганской Народной Республики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04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«Михайловская школа им. А. И. Малёна»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9048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572000" y="5304835"/>
            <a:ext cx="396044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Учитель биологии</a:t>
            </a:r>
            <a:endParaRPr kumimoji="0" lang="ru-RU" sz="1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rgbClr val="000000"/>
                </a:solidFill>
              </a:rPr>
              <a:t>Миронова  Оксана Владимировна</a:t>
            </a: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b="1" i="1" dirty="0" smtClean="0">
                <a:solidFill>
                  <a:srgbClr val="000000"/>
                </a:solidFill>
                <a:cs typeface="Arial" pitchFamily="34" charset="0"/>
              </a:rPr>
              <a:t>  </a:t>
            </a:r>
            <a:endParaRPr kumimoji="0" lang="ru-RU" sz="1800" b="1" i="1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  <a:cs typeface="Arial" pitchFamily="34" charset="0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1835696" y="1988840"/>
            <a:ext cx="7056784" cy="16561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0000CC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Monotype Corsiva"/>
              </a:rPr>
              <a:t>Травы, деревья и животные </a:t>
            </a:r>
          </a:p>
          <a:p>
            <a:pPr algn="ctr" rtl="0"/>
            <a:r>
              <a:rPr lang="ru-RU" sz="3600" kern="10" spc="0" dirty="0" smtClean="0">
                <a:ln w="9525">
                  <a:solidFill>
                    <a:srgbClr val="0000CC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Monotype Corsiva"/>
              </a:rPr>
              <a:t>родного края</a:t>
            </a:r>
            <a:endParaRPr lang="ru-RU" sz="3600" kern="10" spc="0" dirty="0">
              <a:ln w="9525">
                <a:solidFill>
                  <a:srgbClr val="0000CC"/>
                </a:solidFill>
                <a:round/>
                <a:headEnd/>
                <a:tailEnd/>
              </a:ln>
              <a:solidFill>
                <a:srgbClr val="0000CC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Monotype Corsiva"/>
            </a:endParaRPr>
          </a:p>
        </p:txBody>
      </p:sp>
    </p:spTree>
  </p:cSld>
  <p:clrMapOvr>
    <a:masterClrMapping/>
  </p:clrMapOvr>
  <p:transition spd="slow" advClick="0" advTm="3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ELUX\Desktop\Первоцветы\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620688"/>
            <a:ext cx="6528725" cy="4896544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3707904" y="5949280"/>
            <a:ext cx="4032448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ШАФРАН СЕТЧАТЫЙ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DELUX\Desktop\Первоцветы\SDC1266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692696"/>
            <a:ext cx="6696744" cy="4680520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3707904" y="5949280"/>
            <a:ext cx="4032448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 ПРОЛЕСКА СИБИРСКАЯ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ELUX\Desktop\Первоцветы\Изображение 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476672"/>
            <a:ext cx="6720747" cy="5040560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3707904" y="5949280"/>
            <a:ext cx="4032448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ПРОСТРЕЛ ЧЕРНЕЮЩИЙ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\ФОТОАЛЬБОМ\ОКСАНА\МОЯ ПРИРОДА\Моя природа\SDC1613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620688"/>
            <a:ext cx="6517232" cy="4752528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3707904" y="5949280"/>
            <a:ext cx="4032448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 КОВЫЛЬ ПЕРЕСТЫЙ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\ФОТОАЛЬБОМ\ОКСАНА\МОЯ ПРИРОДА\Прирола нашего края\Изображение 109.jpg"/>
          <p:cNvPicPr/>
          <p:nvPr/>
        </p:nvPicPr>
        <p:blipFill>
          <a:blip r:embed="rId2" cstate="print"/>
          <a:srcRect b="12806"/>
          <a:stretch>
            <a:fillRect/>
          </a:stretch>
        </p:blipFill>
        <p:spPr bwMode="auto">
          <a:xfrm>
            <a:off x="2195736" y="548680"/>
            <a:ext cx="6768752" cy="4968552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3707904" y="5949280"/>
            <a:ext cx="4032448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БЕССМЕРТНИК ПЕСЧАНЫЙ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pull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3635896" y="5949280"/>
            <a:ext cx="3960440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БЕССМЕРТНИК ПОЛЕВОЙ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  <p:pic>
        <p:nvPicPr>
          <p:cNvPr id="5" name="Рисунок 4" descr="D:\d\ФОТОАЛЬБОМ\ОКСАНА\МОЯ ПРИРОДА\Моя природа\Изображение 116.jpg"/>
          <p:cNvPicPr/>
          <p:nvPr/>
        </p:nvPicPr>
        <p:blipFill>
          <a:blip r:embed="rId2" cstate="print"/>
          <a:srcRect r="5879" b="13034"/>
          <a:stretch>
            <a:fillRect/>
          </a:stretch>
        </p:blipFill>
        <p:spPr bwMode="auto">
          <a:xfrm>
            <a:off x="2339752" y="692696"/>
            <a:ext cx="6480720" cy="4968552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\ФОТОАЛЬБОМ\ОКСАНА\МОЯ ПРИРОДА\Моя природа\SDC1319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88640"/>
            <a:ext cx="4680520" cy="5616624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5" name="WordArt 2"/>
          <p:cNvSpPr>
            <a:spLocks noChangeArrowheads="1" noChangeShapeType="1" noTextEdit="1"/>
          </p:cNvSpPr>
          <p:nvPr/>
        </p:nvSpPr>
        <p:spPr bwMode="auto">
          <a:xfrm>
            <a:off x="4860032" y="6093296"/>
            <a:ext cx="1872208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КОРОВЯК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comb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\ФОТОАЛЬБОМ\ОКСАНА\МОЯ ПРИРОДА\Моя природа\SDC1013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620688"/>
            <a:ext cx="6552728" cy="4968552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860032" y="5949280"/>
            <a:ext cx="1656184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ЧАБРЕЦ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3203848" y="6021288"/>
            <a:ext cx="4536504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МИНДАЛЬ ДЕКОРАТИВНЫЙ</a:t>
            </a:r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  <p:pic>
        <p:nvPicPr>
          <p:cNvPr id="4" name="Рисунок 3" descr="D:\d\ФОТОАЛЬБОМ\ОКСАНА\МОЯ ПРИРОДА\Моя природа\SDC1963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836712"/>
            <a:ext cx="6408712" cy="4968552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\ФОТОАЛЬБОМ\ОКСАНА\МОЯ ПРИРОДА\Моя природа\SDC1011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836712"/>
            <a:ext cx="6624736" cy="4824536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355976" y="5949280"/>
            <a:ext cx="2520280" cy="5760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 ЗВЕРОБОЙ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4067944" y="5949280"/>
            <a:ext cx="2808312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ТЫСЯЧЕЛИСТНИК</a:t>
            </a:r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  <p:pic>
        <p:nvPicPr>
          <p:cNvPr id="5" name="Рисунок 4" descr="D:\d\ФОТОАЛЬБОМ\ОКСАНА\МОЯ ПРИРОДА\Моя природа\SDC1069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620688"/>
            <a:ext cx="6408712" cy="5112568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:\d\ФОТОАЛЬБОМ\ОКСАНА\МОЯ ПРИРОДА\2017\SDC1525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60648"/>
            <a:ext cx="4536504" cy="5544616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4283968" y="6021288"/>
            <a:ext cx="2664296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ПОДОРОЖНИК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AppData\Local\Microsoft\Windows\Temporary Internet Files\Content.Word\SDC1520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88640"/>
            <a:ext cx="4320480" cy="5616624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860032" y="5949280"/>
            <a:ext cx="1656184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СИНЯК</a:t>
            </a:r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\ФОТОАЛЬБОМ\ОКСАНА\МОЯ ПРИРОДА\2017\Васильевна\P112018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76672"/>
            <a:ext cx="6624736" cy="5184576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499992" y="6021288"/>
            <a:ext cx="2088232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  ЛОПУХ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4499992" y="6237312"/>
            <a:ext cx="1872208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 ТЁРЕН</a:t>
            </a:r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  <p:pic>
        <p:nvPicPr>
          <p:cNvPr id="3" name="Рисунок 2" descr="D:\d\ФОТОАЛЬБОМ\ОКСАНА\МОЯ ПРИРОДА\2017\Осень\Новая папка\cEgvnWWGlG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88640"/>
            <a:ext cx="4392488" cy="5832648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4355976" y="5949280"/>
            <a:ext cx="2376264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</a:t>
            </a:r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Б</a:t>
            </a:r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ОЯРЫШНИК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  <p:pic>
        <p:nvPicPr>
          <p:cNvPr id="3" name="Рисунок 2" descr="D:\d\ФОТОАЛЬБОМ\ОКСАНА\МОЯ ПРИРОДА\2017\SDC1468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620688"/>
            <a:ext cx="6480720" cy="5040560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\ФОТОАЛЬБОМ\ОКСАНА\МОЯ ПРИРОДА\2017\Васильевна\P920301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88640"/>
            <a:ext cx="4536504" cy="5760640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4932040" y="6165304"/>
            <a:ext cx="1152128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ДУБ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AppData\Local\Microsoft\Windows\Temporary Internet Files\Content.Word\P91807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60648"/>
            <a:ext cx="4392488" cy="5616624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563888" y="6093296"/>
            <a:ext cx="4032448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ЯСЕНЬ ОБЫКНОВЕННЫЙ</a:t>
            </a:r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strips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Pictures\IMG_20180813_1747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60648"/>
            <a:ext cx="4392488" cy="5616624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716016" y="6093296"/>
            <a:ext cx="1872208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РЯБИНА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\Ксюша\Музей\Документы\Природа Луганщины\Моя природа\SDC1188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836712"/>
            <a:ext cx="6696744" cy="4824536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4644008" y="6021288"/>
            <a:ext cx="1872208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СОСНЫ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strips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Насекомые\SDC130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620688"/>
            <a:ext cx="6552728" cy="4914546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716016" y="5877272"/>
            <a:ext cx="1728192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ШМЕЛЬ</a:t>
            </a:r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G:\Насекомые\SDC13680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620688"/>
            <a:ext cx="6840760" cy="4968552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932040" y="5949280"/>
            <a:ext cx="1224136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ОСА</a:t>
            </a:r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G:\Насекомые\SDC13082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692696"/>
            <a:ext cx="6768752" cy="4896544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3347864" y="5877272"/>
            <a:ext cx="4536504" cy="5760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ПЕРЛАМУТРОВКА ЕФРОСИНА</a:t>
            </a:r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cover dir="r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Насекомые\SDC132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620688"/>
            <a:ext cx="6732240" cy="5049180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3923928" y="6021288"/>
            <a:ext cx="3024336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ЖУК ОЛЕНЬ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G:\Насекомые\SDC16221.JPG"/>
          <p:cNvPicPr/>
          <p:nvPr/>
        </p:nvPicPr>
        <p:blipFill>
          <a:blip r:embed="rId2" cstate="print"/>
          <a:srcRect l="20043" t="19670" r="25441" b="25381"/>
          <a:stretch>
            <a:fillRect/>
          </a:stretch>
        </p:blipFill>
        <p:spPr bwMode="auto">
          <a:xfrm>
            <a:off x="2267744" y="548680"/>
            <a:ext cx="6696744" cy="4896544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3995936" y="5949280"/>
            <a:ext cx="2880320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ЖУК НОСОРОГ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G:\Насекомые\SDC13252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620688"/>
            <a:ext cx="6732240" cy="5040560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427984" y="5949280"/>
            <a:ext cx="2160240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КУЗНЕЧИК</a:t>
            </a:r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G:\Насекомые\SDC13739.JPG"/>
          <p:cNvPicPr/>
          <p:nvPr/>
        </p:nvPicPr>
        <p:blipFill>
          <a:blip r:embed="rId2" cstate="print"/>
          <a:srcRect l="9031" t="9430" r="13136" b="19518"/>
          <a:stretch>
            <a:fillRect/>
          </a:stretch>
        </p:blipFill>
        <p:spPr bwMode="auto">
          <a:xfrm>
            <a:off x="2195736" y="620688"/>
            <a:ext cx="6624736" cy="5040560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4499992" y="5877272"/>
            <a:ext cx="1944216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БОГОМОЛ</a:t>
            </a:r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wheel spokes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Насекомые\SDC103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548680"/>
            <a:ext cx="6768753" cy="5112568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355976" y="6021288"/>
            <a:ext cx="2448272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СТРЕКОЗА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\ФОТОАЛЬБОМ\ОКСАНА\МОЯ ПРИРОДА\2017\Фото05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620688"/>
            <a:ext cx="6624735" cy="4968552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3779912" y="5949280"/>
            <a:ext cx="3744416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ВИНОГРАДНАЯ УЛИТКА</a:t>
            </a:r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pull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d\Ксюша\Музей\Михайловка\Животные\images (10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88640"/>
            <a:ext cx="4801548" cy="5760640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3779912" y="6093296"/>
            <a:ext cx="3816424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БОЛЬШОЙ ПЁСТРЫЙ ДЯТЕЛ</a:t>
            </a:r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\ФОТОАЛЬБОМ\ОКСАНА\МОЯ ПРИРОДА\Живность\Птицы\SDC143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548680"/>
            <a:ext cx="6624736" cy="4968552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427984" y="5877272"/>
            <a:ext cx="2088232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ГОРЛИЦА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blinds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\Ксюша\Музей\Михайловка\Животные\703263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692696"/>
            <a:ext cx="6602806" cy="4752528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716016" y="5877272"/>
            <a:ext cx="1872208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ФАЗАН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strips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d\Ксюша\Музей\Михайловка\Животные\images (1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548680"/>
            <a:ext cx="6552728" cy="5112568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499992" y="5949280"/>
            <a:ext cx="1944216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СОЙКИ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circl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d\Ксюша\Музей\Михайловка\Животные\желтобрюх_an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548680"/>
            <a:ext cx="6731794" cy="4896544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3851920" y="5949280"/>
            <a:ext cx="3384376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ЖЕЛТОБРЮХИЙ ПОЛОЗ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circl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d\Ксюша\Музей\Михайловка\Животные\images (28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5" y="908720"/>
            <a:ext cx="6701220" cy="4680520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355976" y="5877272"/>
            <a:ext cx="2160240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 ЯЩЕРИЦА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plus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:\d\ФОТОАЛЬБОМ\ОКСАНА\МОЯ ПРИРОДА\2017\20170721_20215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620688"/>
            <a:ext cx="6624736" cy="4824536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4860032" y="5949280"/>
            <a:ext cx="1224136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 ЁЖ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newsflash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:\d\ФОТОАЛЬБОМ\ОКСАНА\МОЯ ПРИРОДА\2017\Васильевна\image (90).jpg"/>
          <p:cNvPicPr/>
          <p:nvPr/>
        </p:nvPicPr>
        <p:blipFill>
          <a:blip r:embed="rId2" cstate="print"/>
          <a:srcRect l="18109" r="6640" b="18429"/>
          <a:stretch>
            <a:fillRect/>
          </a:stretch>
        </p:blipFill>
        <p:spPr bwMode="auto">
          <a:xfrm>
            <a:off x="2267744" y="548680"/>
            <a:ext cx="6624736" cy="5040560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4499992" y="5949280"/>
            <a:ext cx="2088232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 Black"/>
              </a:rPr>
              <a:t>БЕЛКА</a:t>
            </a:r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pull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 descr="https://pics.livejournal.com/alex0904/pic/0007zx9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4515" name="Picture 3" descr="C:\Users\Admin\Pictures\50084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620688"/>
            <a:ext cx="6411429" cy="4752528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4139952" y="5877272"/>
            <a:ext cx="2088232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СУРОК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d\Ксюша\Музей\Михайловка\Животные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764704"/>
            <a:ext cx="6441004" cy="4824536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716016" y="5877272"/>
            <a:ext cx="1512168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КРОТ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d\Ксюша\Музей\Михайловка\Животные\zai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692696"/>
            <a:ext cx="6624736" cy="4968552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860032" y="5949280"/>
            <a:ext cx="1440160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ЗАЯЦ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checker dir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Pictures\orig-154107758614290066638c53be3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692696"/>
            <a:ext cx="6552728" cy="4968552"/>
          </a:xfrm>
          <a:prstGeom prst="rect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4716016" y="5949280"/>
            <a:ext cx="1512168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effectLst/>
                <a:latin typeface="Arial Black"/>
              </a:rPr>
              <a:t>  ВОЛК 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00CC"/>
              </a:solidFill>
              <a:effectLst/>
              <a:latin typeface="Arial Black"/>
            </a:endParaRPr>
          </a:p>
        </p:txBody>
      </p: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108</Words>
  <Application>Microsoft Office PowerPoint</Application>
  <PresentationFormat>Экран (4:3)</PresentationFormat>
  <Paragraphs>50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Admin</cp:lastModifiedBy>
  <cp:revision>95</cp:revision>
  <dcterms:created xsi:type="dcterms:W3CDTF">2014-07-24T11:59:25Z</dcterms:created>
  <dcterms:modified xsi:type="dcterms:W3CDTF">2021-04-06T20:22:39Z</dcterms:modified>
</cp:coreProperties>
</file>