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ABB3F0-5D5F-4228-B209-606DC63645AB}" type="datetimeFigureOut">
              <a:rPr lang="ru-RU" smtClean="0"/>
              <a:t>07.03.2021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2EBC88-2153-482B-93A2-2726C8C0AC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7497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2EBC88-2153-482B-93A2-2726C8C0AC3B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1337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07.03.2021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07.03.2021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07.03.2021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1142984"/>
            <a:ext cx="7715304" cy="2000264"/>
          </a:xfrm>
        </p:spPr>
        <p:txBody>
          <a:bodyPr>
            <a:normAutofit/>
          </a:bodyPr>
          <a:lstStyle/>
          <a:p>
            <a:r>
              <a:rPr lang="en-US" sz="6600" dirty="0" smtClean="0"/>
              <a:t>Mein</a:t>
            </a:r>
            <a:r>
              <a:rPr lang="ru-RU" sz="6600" dirty="0" smtClean="0"/>
              <a:t> </a:t>
            </a:r>
            <a:r>
              <a:rPr lang="en-US" sz="6600" dirty="0" err="1" smtClean="0"/>
              <a:t>Traumberuf</a:t>
            </a:r>
            <a:endParaRPr lang="ru-RU" sz="6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H="1">
            <a:off x="11403384" y="0"/>
            <a:ext cx="45719" cy="45719"/>
          </a:xfrm>
        </p:spPr>
        <p:txBody>
          <a:bodyPr>
            <a:normAutofit fontScale="25000" lnSpcReduction="20000"/>
          </a:bodyPr>
          <a:lstStyle/>
          <a:p>
            <a:endParaRPr lang="ru-RU" sz="100" dirty="0"/>
          </a:p>
        </p:txBody>
      </p:sp>
      <p:sp>
        <p:nvSpPr>
          <p:cNvPr id="4" name="TextBox 3"/>
          <p:cNvSpPr txBox="1"/>
          <p:nvPr/>
        </p:nvSpPr>
        <p:spPr>
          <a:xfrm>
            <a:off x="4932040" y="4509120"/>
            <a:ext cx="41044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smtClean="0">
                <a:latin typeface="+mj-lt"/>
              </a:rPr>
              <a:t>Nikita </a:t>
            </a:r>
            <a:r>
              <a:rPr lang="de-DE" sz="2800" dirty="0" err="1" smtClean="0">
                <a:latin typeface="+mj-lt"/>
              </a:rPr>
              <a:t>Spirin</a:t>
            </a:r>
            <a:endParaRPr lang="de-DE" sz="2800" dirty="0" smtClean="0">
              <a:latin typeface="+mj-lt"/>
            </a:endParaRPr>
          </a:p>
          <a:p>
            <a:r>
              <a:rPr lang="de-DE" sz="2800" dirty="0" smtClean="0">
                <a:latin typeface="+mj-lt"/>
              </a:rPr>
              <a:t>Gymnasium </a:t>
            </a:r>
            <a:r>
              <a:rPr lang="ru-RU" sz="2800" dirty="0" smtClean="0">
                <a:latin typeface="+mj-lt"/>
              </a:rPr>
              <a:t>№ 2</a:t>
            </a:r>
            <a:endParaRPr lang="de-DE" sz="2800" dirty="0" smtClean="0">
              <a:latin typeface="+mj-lt"/>
            </a:endParaRPr>
          </a:p>
          <a:p>
            <a:r>
              <a:rPr lang="de-DE" sz="2800" dirty="0" smtClean="0">
                <a:latin typeface="+mj-lt"/>
              </a:rPr>
              <a:t>Klasse 9B</a:t>
            </a:r>
            <a:endParaRPr lang="ru-RU" sz="2800" dirty="0">
              <a:latin typeface="+mj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>Was ist wichtig bei der Berufswahl 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flipH="1">
            <a:off x="9572660" y="0"/>
            <a:ext cx="100042" cy="502330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100" dirty="0"/>
          </a:p>
        </p:txBody>
      </p:sp>
      <p:pic>
        <p:nvPicPr>
          <p:cNvPr id="6" name="Picture 6" descr="https://topcor.ru/uploads/posts/2019-05/1559280025_spa_pilots_in_a_cockpi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00887" y="5537640"/>
            <a:ext cx="1859874" cy="1121432"/>
          </a:xfrm>
          <a:prstGeom prst="rect">
            <a:avLst/>
          </a:prstGeom>
          <a:noFill/>
        </p:spPr>
      </p:pic>
      <p:pic>
        <p:nvPicPr>
          <p:cNvPr id="137218" name="Picture 2" descr="https://www.mirf.ru/wp-content/uploads/2017/04/cosmonau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00886" y="4232554"/>
            <a:ext cx="1812497" cy="1100477"/>
          </a:xfrm>
          <a:prstGeom prst="rect">
            <a:avLst/>
          </a:prstGeom>
          <a:noFill/>
        </p:spPr>
      </p:pic>
      <p:pic>
        <p:nvPicPr>
          <p:cNvPr id="137220" name="Picture 4" descr="https://avatars.mds.yandex.net/get-zen_doc/1720666/pub_5e4e9c5667bb927569fb562b_5e5a894164d09a306ae325ef/scale_120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94720" y="2832015"/>
            <a:ext cx="1812497" cy="119271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2024608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smtClean="0">
                <a:latin typeface="+mj-lt"/>
              </a:rPr>
              <a:t>-Tipps von Freunden, Verwandten, Bekannten, Lehrern</a:t>
            </a:r>
            <a:endParaRPr lang="ru-RU" sz="2800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 rot="10800000" flipV="1">
            <a:off x="-28605" y="3111457"/>
            <a:ext cx="66168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smtClean="0">
                <a:latin typeface="+mj-lt"/>
              </a:rPr>
              <a:t>-das Hobby – ein Ausgangspunkt</a:t>
            </a:r>
            <a:endParaRPr lang="ru-RU" sz="2800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 rot="10800000" flipV="1">
            <a:off x="-28604" y="4124607"/>
            <a:ext cx="59687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smtClean="0">
                <a:latin typeface="+mj-lt"/>
              </a:rPr>
              <a:t>-Neigungen, Wünschen entsprechen</a:t>
            </a:r>
            <a:endParaRPr lang="ru-RU" sz="2800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28604" y="5157192"/>
            <a:ext cx="66168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smtClean="0">
                <a:latin typeface="+mj-lt"/>
              </a:rPr>
              <a:t>-Spaß</a:t>
            </a:r>
            <a:endParaRPr lang="ru-RU" sz="2800" dirty="0">
              <a:latin typeface="+mj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1736" y="285728"/>
            <a:ext cx="4000528" cy="1428760"/>
          </a:xfrm>
        </p:spPr>
        <p:txBody>
          <a:bodyPr>
            <a:normAutofit/>
          </a:bodyPr>
          <a:lstStyle/>
          <a:p>
            <a:r>
              <a:rPr lang="de-DE" sz="3600" dirty="0" smtClean="0"/>
              <a:t>Beruf-</a:t>
            </a:r>
            <a:r>
              <a:rPr lang="de-DE" dirty="0" smtClean="0"/>
              <a:t> Zahnarzt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72726" y="500042"/>
            <a:ext cx="45719" cy="288016"/>
          </a:xfrm>
        </p:spPr>
        <p:txBody>
          <a:bodyPr>
            <a:normAutofit/>
          </a:bodyPr>
          <a:lstStyle/>
          <a:p>
            <a:endParaRPr lang="ru-RU" sz="100" dirty="0"/>
          </a:p>
        </p:txBody>
      </p:sp>
      <p:pic>
        <p:nvPicPr>
          <p:cNvPr id="4" name="Picture 4" descr="https://ria56.ru/wp-content/uploads/2019/05/dentist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8104" y="4365104"/>
            <a:ext cx="3277598" cy="218779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1714488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smtClean="0">
                <a:latin typeface="+mj-lt"/>
              </a:rPr>
              <a:t>- heilen, eine Diagnose stellen, eine Behandlung verordnen</a:t>
            </a:r>
            <a:endParaRPr lang="ru-RU" sz="2800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 rot="10800000" flipV="1">
            <a:off x="0" y="3001308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smtClean="0">
                <a:latin typeface="+mj-lt"/>
              </a:rPr>
              <a:t>- gefragt sein</a:t>
            </a:r>
            <a:endParaRPr lang="ru-RU" sz="28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 rot="10800000" flipV="1">
            <a:off x="0" y="3995740"/>
            <a:ext cx="5220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smtClean="0">
                <a:latin typeface="+mj-lt"/>
              </a:rPr>
              <a:t>-Topverdiener</a:t>
            </a:r>
            <a:endParaRPr lang="ru-RU" sz="2800" dirty="0">
              <a:latin typeface="+mj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35592"/>
            <a:ext cx="9144000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de-DE" dirty="0" smtClean="0"/>
              <a:t>Wo kann man als Zahnarzt </a:t>
            </a:r>
            <a:r>
              <a:rPr lang="de-DE" dirty="0" smtClean="0"/>
              <a:t>arbeiten und was gehört zu seinen Aufgaben</a:t>
            </a:r>
            <a:r>
              <a:rPr lang="en-US" dirty="0" smtClean="0"/>
              <a:t>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flipH="1">
            <a:off x="10787106" y="3929066"/>
            <a:ext cx="100042" cy="216578"/>
          </a:xfrm>
        </p:spPr>
        <p:txBody>
          <a:bodyPr>
            <a:normAutofit/>
          </a:bodyPr>
          <a:lstStyle/>
          <a:p>
            <a:endParaRPr lang="ru-RU" sz="100" dirty="0"/>
          </a:p>
        </p:txBody>
      </p:sp>
      <p:pic>
        <p:nvPicPr>
          <p:cNvPr id="139268" name="Picture 4" descr="https://avatars.mds.yandex.net/get-altay/481843/2a00000161d65810a09cf48d4aa0837f07c5/XX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3568" y="5106292"/>
            <a:ext cx="3024336" cy="1589211"/>
          </a:xfrm>
          <a:prstGeom prst="rect">
            <a:avLst/>
          </a:prstGeom>
          <a:noFill/>
        </p:spPr>
      </p:pic>
      <p:pic>
        <p:nvPicPr>
          <p:cNvPr id="6" name="Picture 2" descr="https://proektanti.ru/images/portfolio/387/s2_preview3876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32040" y="5071467"/>
            <a:ext cx="3600400" cy="1589211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2312875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smtClean="0">
                <a:latin typeface="+mj-lt"/>
              </a:rPr>
              <a:t>- in Kliniken, Praxen, Hochschulen, Forschungseinrichtungen, Gesundheitsämtern</a:t>
            </a:r>
            <a:endParaRPr lang="ru-RU" sz="2800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3929066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smtClean="0">
                <a:latin typeface="+mj-lt"/>
              </a:rPr>
              <a:t>- die </a:t>
            </a:r>
            <a:r>
              <a:rPr lang="de-DE" sz="2800" dirty="0" smtClean="0">
                <a:latin typeface="+mj-lt"/>
              </a:rPr>
              <a:t>Behandlung Vorbeugung und Beratung die Korrektur der Zahnstellung</a:t>
            </a:r>
            <a:endParaRPr lang="ru-RU" sz="2800" dirty="0">
              <a:latin typeface="+mj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642918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de-DE" dirty="0" smtClean="0"/>
              <a:t>Eigenschaften und Voraussetzungen für das Studium der Zahnmedizin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87106" y="1357298"/>
            <a:ext cx="45719" cy="216578"/>
          </a:xfrm>
        </p:spPr>
        <p:txBody>
          <a:bodyPr>
            <a:normAutofit/>
          </a:bodyPr>
          <a:lstStyle/>
          <a:p>
            <a:endParaRPr lang="ru-RU" sz="100" dirty="0"/>
          </a:p>
        </p:txBody>
      </p:sp>
      <p:pic>
        <p:nvPicPr>
          <p:cNvPr id="141314" name="Picture 2" descr="https://temperaturka.com/wp-content/uploads/1/a/5/1a51f37b3bb00d7812795f8689cbd33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2161" y="4653136"/>
            <a:ext cx="2808312" cy="193779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234888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smtClean="0">
                <a:latin typeface="+mj-lt"/>
              </a:rPr>
              <a:t>- die Neigung zum Beruf</a:t>
            </a:r>
            <a:endParaRPr lang="ru-RU" sz="2800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3284984"/>
            <a:ext cx="88204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smtClean="0">
                <a:latin typeface="+mj-lt"/>
              </a:rPr>
              <a:t>- das Interesse an medizinischen Sachverhalten</a:t>
            </a:r>
            <a:endParaRPr lang="ru-RU" sz="2800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1" y="4221088"/>
            <a:ext cx="87296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smtClean="0">
                <a:latin typeface="+mj-lt"/>
              </a:rPr>
              <a:t>- Verantwortungsbewusstsein</a:t>
            </a:r>
            <a:endParaRPr lang="ru-RU" sz="28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 rot="10800000" flipV="1">
            <a:off x="-1" y="5138891"/>
            <a:ext cx="51480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smtClean="0">
                <a:latin typeface="+mj-lt"/>
              </a:rPr>
              <a:t>- Einfühlungsvermögen</a:t>
            </a:r>
            <a:endParaRPr lang="ru-RU" sz="2800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 rot="10800000" flipV="1">
            <a:off x="0" y="6037530"/>
            <a:ext cx="6003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smtClean="0">
                <a:latin typeface="+mj-lt"/>
              </a:rPr>
              <a:t>- </a:t>
            </a:r>
            <a:r>
              <a:rPr lang="de-DE" sz="2800" dirty="0">
                <a:latin typeface="+mj-lt"/>
              </a:rPr>
              <a:t>g</a:t>
            </a:r>
            <a:r>
              <a:rPr lang="de-DE" sz="2800" dirty="0" smtClean="0">
                <a:latin typeface="+mj-lt"/>
              </a:rPr>
              <a:t>utes Zeugnis</a:t>
            </a:r>
            <a:endParaRPr lang="ru-RU" sz="2800" dirty="0">
              <a:latin typeface="+mj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714356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>Ausbildung und Studium zum Zahnarzt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929982" y="2357430"/>
            <a:ext cx="114272" cy="645206"/>
          </a:xfrm>
        </p:spPr>
        <p:txBody>
          <a:bodyPr>
            <a:normAutofit/>
          </a:bodyPr>
          <a:lstStyle/>
          <a:p>
            <a:endParaRPr lang="ru-RU" sz="100" dirty="0"/>
          </a:p>
        </p:txBody>
      </p:sp>
      <p:pic>
        <p:nvPicPr>
          <p:cNvPr id="140290" name="Picture 2" descr="https://www.ridus.ru/_ah/img/Cyy2ct7X6RGeHE2wZEHWH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99740" y="4653136"/>
            <a:ext cx="2820731" cy="1956861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 rot="10800000" flipV="1">
            <a:off x="0" y="2168033"/>
            <a:ext cx="87296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smtClean="0">
                <a:latin typeface="+mj-lt"/>
              </a:rPr>
              <a:t>- Hochschulreife</a:t>
            </a:r>
            <a:endParaRPr lang="ru-RU" sz="2800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 rot="10800000" flipV="1">
            <a:off x="-1" y="3295024"/>
            <a:ext cx="9324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smtClean="0">
                <a:latin typeface="+mj-lt"/>
              </a:rPr>
              <a:t>- </a:t>
            </a:r>
            <a:r>
              <a:rPr lang="de-DE" sz="2800" dirty="0">
                <a:latin typeface="+mj-lt"/>
              </a:rPr>
              <a:t>i</a:t>
            </a:r>
            <a:r>
              <a:rPr lang="de-DE" sz="2800" dirty="0" smtClean="0">
                <a:latin typeface="+mj-lt"/>
              </a:rPr>
              <a:t>n Praktika den beruflichen Alltag kennenlernen</a:t>
            </a:r>
            <a:endParaRPr lang="ru-RU" sz="2800" dirty="0">
              <a:latin typeface="+mj-lt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61</TotalTime>
  <Words>131</Words>
  <Application>Microsoft Office PowerPoint</Application>
  <PresentationFormat>Экран (4:3)</PresentationFormat>
  <Paragraphs>26</Paragraphs>
  <Slides>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Calibri</vt:lpstr>
      <vt:lpstr>Georgia</vt:lpstr>
      <vt:lpstr>Trebuchet MS</vt:lpstr>
      <vt:lpstr>Wingdings 2</vt:lpstr>
      <vt:lpstr>Городская</vt:lpstr>
      <vt:lpstr>Mein Traumberuf</vt:lpstr>
      <vt:lpstr>Was ist wichtig bei der Berufswahl ?</vt:lpstr>
      <vt:lpstr>Beruf- Zahnarzt</vt:lpstr>
      <vt:lpstr>Wo kann man als Zahnarzt arbeiten und was gehört zu seinen Aufgaben?</vt:lpstr>
      <vt:lpstr>Eigenschaften und Voraussetzungen für das Studium der Zahnmedizin</vt:lpstr>
      <vt:lpstr>Ausbildung und Studium zum Zahnarzt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Mein Traumberuf</dc:title>
  <dc:creator>Странник</dc:creator>
  <cp:lastModifiedBy>Галина Корьева</cp:lastModifiedBy>
  <cp:revision>9</cp:revision>
  <dcterms:created xsi:type="dcterms:W3CDTF">2021-02-28T14:01:03Z</dcterms:created>
  <dcterms:modified xsi:type="dcterms:W3CDTF">2021-03-07T19:38:39Z</dcterms:modified>
</cp:coreProperties>
</file>