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64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1817B-BF62-4B16-BB0C-A70C26A8909B}" type="datetimeFigureOut">
              <a:rPr lang="ru-RU" smtClean="0"/>
              <a:t>28.01.2021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EA4D20-4AA6-44B1-8450-3E14DF938F0C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1817B-BF62-4B16-BB0C-A70C26A8909B}" type="datetimeFigureOut">
              <a:rPr lang="ru-RU" smtClean="0"/>
              <a:t>28.01.2021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A4D20-4AA6-44B1-8450-3E14DF938F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1817B-BF62-4B16-BB0C-A70C26A8909B}" type="datetimeFigureOut">
              <a:rPr lang="ru-RU" smtClean="0"/>
              <a:t>28.01.2021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A4D20-4AA6-44B1-8450-3E14DF938F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1817B-BF62-4B16-BB0C-A70C26A8909B}" type="datetimeFigureOut">
              <a:rPr lang="ru-RU" smtClean="0"/>
              <a:t>28.01.2021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A4D20-4AA6-44B1-8450-3E14DF938F0C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1817B-BF62-4B16-BB0C-A70C26A8909B}" type="datetimeFigureOut">
              <a:rPr lang="ru-RU" smtClean="0"/>
              <a:t>28.01.2021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A4D20-4AA6-44B1-8450-3E14DF938F0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1817B-BF62-4B16-BB0C-A70C26A8909B}" type="datetimeFigureOut">
              <a:rPr lang="ru-RU" smtClean="0"/>
              <a:t>28.01.2021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A4D20-4AA6-44B1-8450-3E14DF938F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1817B-BF62-4B16-BB0C-A70C26A8909B}" type="datetimeFigureOut">
              <a:rPr lang="ru-RU" smtClean="0"/>
              <a:t>28.01.2021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A4D20-4AA6-44B1-8450-3E14DF938F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1817B-BF62-4B16-BB0C-A70C26A8909B}" type="datetimeFigureOut">
              <a:rPr lang="ru-RU" smtClean="0"/>
              <a:t>28.01.2021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A4D20-4AA6-44B1-8450-3E14DF938F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1817B-BF62-4B16-BB0C-A70C26A8909B}" type="datetimeFigureOut">
              <a:rPr lang="ru-RU" smtClean="0"/>
              <a:t>28.01.2021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A4D20-4AA6-44B1-8450-3E14DF938F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1817B-BF62-4B16-BB0C-A70C26A8909B}" type="datetimeFigureOut">
              <a:rPr lang="ru-RU" smtClean="0"/>
              <a:t>28.01.2021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A4D20-4AA6-44B1-8450-3E14DF938F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1817B-BF62-4B16-BB0C-A70C26A8909B}" type="datetimeFigureOut">
              <a:rPr lang="ru-RU" smtClean="0"/>
              <a:t>28.01.2021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A4D20-4AA6-44B1-8450-3E14DF938F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2B31817B-BF62-4B16-BB0C-A70C26A8909B}" type="datetimeFigureOut">
              <a:rPr lang="ru-RU" smtClean="0"/>
              <a:t>28.01.2021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4EA4D20-4AA6-44B1-8450-3E14DF938F0C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404664"/>
            <a:ext cx="7315200" cy="2595025"/>
          </a:xfrm>
        </p:spPr>
        <p:txBody>
          <a:bodyPr/>
          <a:lstStyle/>
          <a:p>
            <a:r>
              <a:rPr lang="ru-RU" sz="7200" dirty="0" smtClean="0">
                <a:solidFill>
                  <a:srgbClr val="FFFF00"/>
                </a:solidFill>
              </a:rPr>
              <a:t>Зачем людям украшения?</a:t>
            </a:r>
            <a:endParaRPr lang="ru-RU" sz="7200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3933056"/>
            <a:ext cx="3456384" cy="2592288"/>
          </a:xfrm>
        </p:spPr>
        <p:txBody>
          <a:bodyPr>
            <a:normAutofit/>
          </a:bodyPr>
          <a:lstStyle/>
          <a:p>
            <a:r>
              <a:rPr lang="ru-RU" dirty="0" err="1" smtClean="0"/>
              <a:t>Бордачева</a:t>
            </a:r>
            <a:r>
              <a:rPr lang="ru-RU" dirty="0" smtClean="0"/>
              <a:t> Ю.Г.</a:t>
            </a:r>
          </a:p>
          <a:p>
            <a:r>
              <a:rPr lang="ru-RU" dirty="0" smtClean="0"/>
              <a:t>МОУ «СОШ № 9»</a:t>
            </a:r>
          </a:p>
          <a:p>
            <a:r>
              <a:rPr lang="ru-RU" dirty="0" smtClean="0"/>
              <a:t>Г. Магнитогорск</a:t>
            </a:r>
          </a:p>
          <a:p>
            <a:r>
              <a:rPr lang="ru-RU" dirty="0" smtClean="0"/>
              <a:t>ИЗО 5 класс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347" b="96862" l="432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564904"/>
            <a:ext cx="5953125" cy="455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9830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"/>
            <a:ext cx="7315200" cy="980728"/>
          </a:xfrm>
        </p:spPr>
        <p:txBody>
          <a:bodyPr>
            <a:normAutofit fontScale="90000"/>
          </a:bodyPr>
          <a:lstStyle/>
          <a:p>
            <a:r>
              <a:rPr lang="ru-RU" dirty="0"/>
              <a:t> </a:t>
            </a:r>
            <a:r>
              <a:rPr lang="ru-RU" sz="3100" dirty="0">
                <a:solidFill>
                  <a:srgbClr val="FFFF00"/>
                </a:solidFill>
              </a:rPr>
              <a:t>Люди украшали себя с давних времен.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6950" y="1484784"/>
            <a:ext cx="5034336" cy="4916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49" y="1340768"/>
            <a:ext cx="3887601" cy="5060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8110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1"/>
            <a:ext cx="8208912" cy="648071"/>
          </a:xfrm>
        </p:spPr>
        <p:txBody>
          <a:bodyPr>
            <a:normAutofit fontScale="90000"/>
          </a:bodyPr>
          <a:lstStyle/>
          <a:p>
            <a:r>
              <a:rPr lang="ru-RU" dirty="0"/>
              <a:t> </a:t>
            </a:r>
            <a:r>
              <a:rPr lang="ru-RU" sz="3600" dirty="0">
                <a:solidFill>
                  <a:srgbClr val="FFFF00"/>
                </a:solidFill>
              </a:rPr>
              <a:t>А какие </a:t>
            </a:r>
            <a:r>
              <a:rPr lang="ru-RU" sz="3600" dirty="0" smtClean="0">
                <a:solidFill>
                  <a:srgbClr val="FFFF00"/>
                </a:solidFill>
              </a:rPr>
              <a:t>украшения </a:t>
            </a:r>
            <a:r>
              <a:rPr lang="ru-RU" sz="3600" dirty="0">
                <a:solidFill>
                  <a:srgbClr val="FFFF00"/>
                </a:solidFill>
              </a:rPr>
              <a:t>используют </a:t>
            </a:r>
            <a:r>
              <a:rPr lang="ru-RU" sz="3600" dirty="0" smtClean="0">
                <a:solidFill>
                  <a:srgbClr val="FFFF00"/>
                </a:solidFill>
              </a:rPr>
              <a:t>люди?</a:t>
            </a:r>
            <a:endParaRPr lang="ru-RU" sz="3600" dirty="0">
              <a:solidFill>
                <a:srgbClr val="FFFF00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3902" y="3305129"/>
            <a:ext cx="2797086" cy="353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56" y="925137"/>
            <a:ext cx="3048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761" y="798746"/>
            <a:ext cx="3151237" cy="4726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5156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824" y="188640"/>
            <a:ext cx="2304256" cy="660149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Боди-арт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61" t="6591" r="1766" b="9034"/>
          <a:stretch/>
        </p:blipFill>
        <p:spPr bwMode="auto">
          <a:xfrm>
            <a:off x="323528" y="1052735"/>
            <a:ext cx="4320480" cy="5465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036"/>
          <a:stretch/>
        </p:blipFill>
        <p:spPr bwMode="auto">
          <a:xfrm>
            <a:off x="4788024" y="1628800"/>
            <a:ext cx="4082143" cy="473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3684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3" t="21" r="10322"/>
          <a:stretch/>
        </p:blipFill>
        <p:spPr bwMode="auto">
          <a:xfrm>
            <a:off x="4139952" y="1844824"/>
            <a:ext cx="4770571" cy="4546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02" y="743160"/>
            <a:ext cx="4108850" cy="5770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58551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88641"/>
            <a:ext cx="7315200" cy="648072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FF00"/>
                </a:solidFill>
              </a:rPr>
              <a:t>Роспись </a:t>
            </a:r>
            <a:r>
              <a:rPr lang="ru-RU" sz="3600" dirty="0">
                <a:solidFill>
                  <a:srgbClr val="FFFF00"/>
                </a:solidFill>
              </a:rPr>
              <a:t>по телу в древности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4" t="-147" r="7390" b="-1"/>
          <a:stretch/>
        </p:blipFill>
        <p:spPr bwMode="auto">
          <a:xfrm>
            <a:off x="611560" y="1268760"/>
            <a:ext cx="3733800" cy="3543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82" r="20570"/>
          <a:stretch/>
        </p:blipFill>
        <p:spPr bwMode="auto">
          <a:xfrm>
            <a:off x="4644008" y="2204864"/>
            <a:ext cx="4191001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74559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1" t="-1824" r="10598" b="1"/>
          <a:stretch/>
        </p:blipFill>
        <p:spPr bwMode="auto">
          <a:xfrm>
            <a:off x="4716016" y="3068960"/>
            <a:ext cx="4027715" cy="3603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6" t="2601" r="18393"/>
          <a:stretch/>
        </p:blipFill>
        <p:spPr bwMode="auto">
          <a:xfrm>
            <a:off x="251520" y="260648"/>
            <a:ext cx="4332514" cy="4406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843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7315200" cy="792089"/>
          </a:xfrm>
        </p:spPr>
        <p:txBody>
          <a:bodyPr>
            <a:normAutofit/>
          </a:bodyPr>
          <a:lstStyle/>
          <a:p>
            <a:r>
              <a:rPr lang="ru-RU" sz="3600" dirty="0" err="1" smtClean="0">
                <a:solidFill>
                  <a:srgbClr val="FFFF00"/>
                </a:solidFill>
              </a:rPr>
              <a:t>Мехенди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>
                <a:solidFill>
                  <a:srgbClr val="FFFF00"/>
                </a:solidFill>
              </a:rPr>
              <a:t>- </a:t>
            </a:r>
            <a:r>
              <a:rPr lang="ru-RU" sz="3600" dirty="0">
                <a:solidFill>
                  <a:srgbClr val="FFFF00"/>
                </a:solidFill>
              </a:rPr>
              <a:t>роспись по телу хной</a:t>
            </a: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13" y="1916832"/>
            <a:ext cx="3789312" cy="378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6816" y="1484784"/>
            <a:ext cx="5231904" cy="5231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9518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0" y="3361433"/>
            <a:ext cx="4857750" cy="323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4664"/>
            <a:ext cx="4014006" cy="6201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18947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6633"/>
            <a:ext cx="8352928" cy="2448271"/>
          </a:xfrm>
        </p:spPr>
        <p:txBody>
          <a:bodyPr/>
          <a:lstStyle/>
          <a:p>
            <a:r>
              <a:rPr lang="ru-RU" dirty="0">
                <a:solidFill>
                  <a:srgbClr val="FFFF00"/>
                </a:solidFill>
              </a:rPr>
              <a:t>С давних времён человек украшал себя и предметы, которыми пользовался. Даже в древности украшение представлялось людям делом очень важным. Зачем, например, воины разрисовывали своё тело устрашающими узорами перед тем как выступить против другого племени? Конечно, не ради забавы.</a:t>
            </a:r>
          </a:p>
          <a:p>
            <a:r>
              <a:rPr lang="ru-RU" dirty="0">
                <a:solidFill>
                  <a:srgbClr val="FFFF00"/>
                </a:solidFill>
              </a:rPr>
              <a:t>Нанося узоры, они стремились защитить себя, повергнуть в страх своих врагов.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1963" y="2132856"/>
            <a:ext cx="549592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52030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6632"/>
            <a:ext cx="8604448" cy="2016224"/>
          </a:xfrm>
        </p:spPr>
        <p:txBody>
          <a:bodyPr/>
          <a:lstStyle/>
          <a:p>
            <a:r>
              <a:rPr lang="ru-RU" dirty="0">
                <a:solidFill>
                  <a:srgbClr val="FFFF00"/>
                </a:solidFill>
              </a:rPr>
              <a:t>Древний охотник украшал себя необычным ожерельем из клыков хищных зверей. Зачем, просто ради красоты? Нет.</a:t>
            </a:r>
          </a:p>
          <a:p>
            <a:r>
              <a:rPr lang="ru-RU" dirty="0">
                <a:solidFill>
                  <a:srgbClr val="FFFF00"/>
                </a:solidFill>
              </a:rPr>
              <a:t>Каждый клык в украшении означал убитого зверя. Это была своеобразная демонстрация перед соплеменниками своей ловкости, силы. И отношение к такому охотнику было почтительное, уважительное.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844823"/>
            <a:ext cx="6624736" cy="4890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15257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6632"/>
            <a:ext cx="8676456" cy="1584176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rgbClr val="FFFF00"/>
                </a:solidFill>
              </a:rPr>
              <a:t>Наверное, не для развлечения носил вождь племени пышный головной убор из перьев, яркие украшения, наносил на тело татуировки.</a:t>
            </a:r>
          </a:p>
          <a:p>
            <a:r>
              <a:rPr lang="ru-RU" dirty="0">
                <a:solidFill>
                  <a:srgbClr val="FFFF00"/>
                </a:solidFill>
              </a:rPr>
              <a:t>Так он мог выделить себя среди окружающих, обозначить своё особое положение.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59" r="-3103"/>
          <a:stretch/>
        </p:blipFill>
        <p:spPr bwMode="auto">
          <a:xfrm>
            <a:off x="2123728" y="1628800"/>
            <a:ext cx="6346169" cy="513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18281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4211960" cy="6741368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rgbClr val="FFFF00"/>
                </a:solidFill>
              </a:rPr>
              <a:t>Шотландский король в прошлые века носил семицветную одежду, его придворные надевали только </a:t>
            </a:r>
            <a:r>
              <a:rPr lang="ru-RU" dirty="0" err="1">
                <a:solidFill>
                  <a:srgbClr val="FFFF00"/>
                </a:solidFill>
              </a:rPr>
              <a:t>пятицветные</a:t>
            </a:r>
            <a:r>
              <a:rPr lang="ru-RU" dirty="0">
                <a:solidFill>
                  <a:srgbClr val="FFFF00"/>
                </a:solidFill>
              </a:rPr>
              <a:t> костюмы, а простолюдины – однотонные. Короли, цари облачались не просто в роскошные и декоративные, а символические одежды.</a:t>
            </a:r>
          </a:p>
          <a:p>
            <a:r>
              <a:rPr lang="ru-RU" dirty="0">
                <a:solidFill>
                  <a:srgbClr val="FFFF00"/>
                </a:solidFill>
              </a:rPr>
              <a:t>Их костюм подчёркивал, что они – первые лица в государстве.</a:t>
            </a:r>
          </a:p>
          <a:p>
            <a:r>
              <a:rPr lang="ru-RU" dirty="0">
                <a:solidFill>
                  <a:srgbClr val="FFFF00"/>
                </a:solidFill>
              </a:rPr>
              <a:t>Великий государь – самодержец всея Руси в торжественные моменты облачался в драгоценные одежды, расшитые золотом и серебром, унизанные рубинами и изумрудами. Поверх надевался золотой крест. Не только тщеславие заставляло царей заботиться о пышности и великолепии своего облика. Царское платье олицетворяло силу, достоинство и могущество Русского государства.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912" y="288167"/>
            <a:ext cx="4537323" cy="6305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07584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270" y="116633"/>
            <a:ext cx="8441162" cy="1224136"/>
          </a:xfrm>
        </p:spPr>
        <p:txBody>
          <a:bodyPr/>
          <a:lstStyle/>
          <a:p>
            <a:r>
              <a:rPr lang="ru-RU" dirty="0">
                <a:solidFill>
                  <a:srgbClr val="FFFF00"/>
                </a:solidFill>
              </a:rPr>
              <a:t>Облачение царя дополняли скипетр, держава</a:t>
            </a:r>
            <a:r>
              <a:rPr lang="ru-RU" dirty="0" smtClean="0">
                <a:solidFill>
                  <a:srgbClr val="FFFF00"/>
                </a:solidFill>
              </a:rPr>
              <a:t>, царский </a:t>
            </a:r>
            <a:r>
              <a:rPr lang="ru-RU" dirty="0">
                <a:solidFill>
                  <a:srgbClr val="FFFF00"/>
                </a:solidFill>
              </a:rPr>
              <a:t>венец, которые символизировали его власть над миром и были знаками державного величия.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09" r="10073"/>
          <a:stretch/>
        </p:blipFill>
        <p:spPr bwMode="auto">
          <a:xfrm>
            <a:off x="3203848" y="1754764"/>
            <a:ext cx="5853878" cy="459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26514"/>
            <a:ext cx="3384376" cy="524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01488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88640"/>
            <a:ext cx="8460432" cy="2160240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rgbClr val="FFFF00"/>
                </a:solidFill>
              </a:rPr>
              <a:t>А если представить, что одежды и предметы не подчёркивают этого всего, то сможешь ли ты сам разобраться</a:t>
            </a:r>
            <a:r>
              <a:rPr lang="ru-RU" dirty="0" smtClean="0">
                <a:solidFill>
                  <a:srgbClr val="FFFF00"/>
                </a:solidFill>
              </a:rPr>
              <a:t>? Все </a:t>
            </a:r>
            <a:r>
              <a:rPr lang="ru-RU" dirty="0">
                <a:solidFill>
                  <a:srgbClr val="FFFF00"/>
                </a:solidFill>
              </a:rPr>
              <a:t>предметы декоративного искусства несут печать определённых человеческих отношений. Украсить – значит наполнить вещь смыслом, определить положение его хозяина в обществе, подчёркивая это всем образным строем вещи: ритмом рисунков, орнаментом, сочетанием цветов.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060848"/>
            <a:ext cx="4706888" cy="470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4250" r="9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562" y="3140968"/>
            <a:ext cx="4301522" cy="3150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4847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7315200" cy="1154097"/>
          </a:xfrm>
        </p:spPr>
        <p:txBody>
          <a:bodyPr/>
          <a:lstStyle/>
          <a:p>
            <a:r>
              <a:rPr lang="ru-RU" dirty="0" smtClean="0">
                <a:solidFill>
                  <a:srgbClr val="FFC000"/>
                </a:solidFill>
              </a:rPr>
              <a:t>ЗАДАНИЕ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179512" y="2204864"/>
            <a:ext cx="4301048" cy="4131928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C000"/>
                </a:solidFill>
              </a:rPr>
              <a:t>Сделать из бумаги или картона украшение: браслет, колье, бусы, </a:t>
            </a:r>
            <a:r>
              <a:rPr lang="ru-RU" sz="3200" err="1" smtClean="0">
                <a:solidFill>
                  <a:srgbClr val="FFC000"/>
                </a:solidFill>
              </a:rPr>
              <a:t>брошь</a:t>
            </a:r>
            <a:r>
              <a:rPr lang="ru-RU" sz="3200" smtClean="0">
                <a:solidFill>
                  <a:srgbClr val="FFC000"/>
                </a:solidFill>
              </a:rPr>
              <a:t>, серьги</a:t>
            </a:r>
            <a:r>
              <a:rPr lang="ru-RU" sz="3200" dirty="0" smtClean="0">
                <a:solidFill>
                  <a:srgbClr val="FFC000"/>
                </a:solidFill>
              </a:rPr>
              <a:t>, диадему или др.</a:t>
            </a:r>
            <a:endParaRPr lang="ru-RU" sz="3200" dirty="0">
              <a:solidFill>
                <a:srgbClr val="FFC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4872146" y="1774785"/>
            <a:ext cx="3958472" cy="3958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23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63112" t="81696" b="326"/>
          <a:stretch/>
        </p:blipFill>
        <p:spPr>
          <a:xfrm flipH="1">
            <a:off x="3274840" y="3819847"/>
            <a:ext cx="5869160" cy="303815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60640" cy="3961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76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5450" y="1271587"/>
            <a:ext cx="5753100" cy="431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75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12572" r="2849" b="17708"/>
          <a:stretch/>
        </p:blipFill>
        <p:spPr>
          <a:xfrm>
            <a:off x="323528" y="1916832"/>
            <a:ext cx="6120680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53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190500"/>
            <a:ext cx="7239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506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5450" y="1071562"/>
            <a:ext cx="5753100" cy="471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675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88640"/>
            <a:ext cx="6256157" cy="6415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531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762" y="257175"/>
            <a:ext cx="7610475" cy="634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279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040625" y="-312433"/>
            <a:ext cx="6342672" cy="7488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847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259432"/>
            <a:ext cx="6598568" cy="659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252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2852936"/>
            <a:ext cx="2247900" cy="22098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800" y="908720"/>
            <a:ext cx="5715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229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692696"/>
            <a:ext cx="4261191" cy="576064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607959" y="2024889"/>
            <a:ext cx="4400987" cy="3608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36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2492896"/>
            <a:ext cx="3875894" cy="267189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944" y="2276872"/>
            <a:ext cx="4893524" cy="422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346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548680"/>
            <a:ext cx="7704856" cy="5909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0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908720"/>
            <a:ext cx="6760328" cy="4898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63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404664"/>
            <a:ext cx="7315200" cy="1154097"/>
          </a:xfrm>
        </p:spPr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Работы учеников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033" y="2406384"/>
            <a:ext cx="4492477" cy="336935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5" t="13392" r="16843" b="11843"/>
          <a:stretch/>
        </p:blipFill>
        <p:spPr>
          <a:xfrm rot="5400000">
            <a:off x="4503611" y="2294069"/>
            <a:ext cx="4492480" cy="3593989"/>
          </a:xfrm>
        </p:spPr>
      </p:pic>
    </p:spTree>
    <p:extLst>
      <p:ext uri="{BB962C8B-B14F-4D97-AF65-F5344CB8AC3E}">
        <p14:creationId xmlns:p14="http://schemas.microsoft.com/office/powerpoint/2010/main" val="2616758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50558" y="1244283"/>
            <a:ext cx="5616625" cy="4212469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41930" y="1243117"/>
            <a:ext cx="5616625" cy="4212469"/>
          </a:xfrm>
        </p:spPr>
      </p:pic>
    </p:spTree>
    <p:extLst>
      <p:ext uri="{BB962C8B-B14F-4D97-AF65-F5344CB8AC3E}">
        <p14:creationId xmlns:p14="http://schemas.microsoft.com/office/powerpoint/2010/main" val="2178658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2" t="26420" r="16789" b="16491"/>
          <a:stretch/>
        </p:blipFill>
        <p:spPr>
          <a:xfrm rot="5400000">
            <a:off x="1525557" y="1434884"/>
            <a:ext cx="6164893" cy="4392488"/>
          </a:xfrm>
        </p:spPr>
      </p:pic>
    </p:spTree>
    <p:extLst>
      <p:ext uri="{BB962C8B-B14F-4D97-AF65-F5344CB8AC3E}">
        <p14:creationId xmlns:p14="http://schemas.microsoft.com/office/powerpoint/2010/main" val="296347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260648"/>
            <a:ext cx="4862447" cy="6339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129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260648"/>
            <a:ext cx="5616624" cy="6385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2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60648"/>
            <a:ext cx="4985758" cy="6375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709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ерспектива">
  <a:themeElements>
    <a:clrScheme name="Другая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EB2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ерспектив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208</TotalTime>
  <Words>395</Words>
  <Application>Microsoft Office PowerPoint</Application>
  <PresentationFormat>Экран (4:3)</PresentationFormat>
  <Paragraphs>24</Paragraphs>
  <Slides>36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9" baseType="lpstr">
      <vt:lpstr>Arial</vt:lpstr>
      <vt:lpstr>Wingdings</vt:lpstr>
      <vt:lpstr>Перспектива</vt:lpstr>
      <vt:lpstr>Зачем людям украшения?</vt:lpstr>
      <vt:lpstr> Люди украшали себя с давних времен.</vt:lpstr>
      <vt:lpstr> А какие украшения используют люди?</vt:lpstr>
      <vt:lpstr>Боди-арт</vt:lpstr>
      <vt:lpstr>Презентация PowerPoint</vt:lpstr>
      <vt:lpstr>Роспись по телу в древности</vt:lpstr>
      <vt:lpstr>Презентация PowerPoint</vt:lpstr>
      <vt:lpstr>Мехенди - роспись по телу хной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ЗАДАНИЕ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Работы учеников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Зачем людям украшения?</dc:title>
  <dc:creator>привет</dc:creator>
  <cp:lastModifiedBy>Юля</cp:lastModifiedBy>
  <cp:revision>18</cp:revision>
  <dcterms:created xsi:type="dcterms:W3CDTF">2015-01-10T04:50:00Z</dcterms:created>
  <dcterms:modified xsi:type="dcterms:W3CDTF">2021-01-28T18:12:23Z</dcterms:modified>
</cp:coreProperties>
</file>