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4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69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750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66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96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09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31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43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32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85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079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29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3DB06-4E57-475F-BE8F-E0CEF897AE0D}" type="datetimeFigureOut">
              <a:rPr lang="ru-RU" smtClean="0"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50F13-0A64-42E6-87B3-96DD42FC4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25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56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2198" y="1664668"/>
            <a:ext cx="37887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/>
              <a:t>Мастер-класс: </a:t>
            </a:r>
          </a:p>
          <a:p>
            <a:pPr algn="ctr"/>
            <a:r>
              <a:rPr lang="ru-RU" sz="3200" dirty="0"/>
              <a:t>Н</a:t>
            </a:r>
            <a:r>
              <a:rPr lang="ru-RU" sz="3200" dirty="0" smtClean="0"/>
              <a:t>овогодняя игрушка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146595" y="4406554"/>
            <a:ext cx="29912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Сорока Валерия, 13л</a:t>
            </a:r>
          </a:p>
          <a:p>
            <a:r>
              <a:rPr lang="ru-RU" sz="2400" dirty="0" smtClean="0"/>
              <a:t>т\о Швея</a:t>
            </a:r>
          </a:p>
          <a:p>
            <a:r>
              <a:rPr lang="ru-RU" sz="2400" dirty="0" smtClean="0"/>
              <a:t>Педагог Кузьмина ЛП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740310" y="197628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7277" b="4485"/>
          <a:stretch/>
        </p:blipFill>
        <p:spPr>
          <a:xfrm>
            <a:off x="914400" y="922463"/>
            <a:ext cx="4135604" cy="50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30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783" y="213560"/>
            <a:ext cx="8116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Приготовить материалы и инструменты: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033" y="1130542"/>
            <a:ext cx="4324647" cy="32434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459" y="992043"/>
            <a:ext cx="6535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Инструменты: </a:t>
            </a:r>
            <a:endParaRPr lang="ru-RU" dirty="0" smtClean="0"/>
          </a:p>
          <a:p>
            <a:r>
              <a:rPr lang="ru-RU" dirty="0" smtClean="0"/>
              <a:t>ножницы</a:t>
            </a:r>
            <a:r>
              <a:rPr lang="ru-RU" dirty="0" smtClean="0"/>
              <a:t>,  карандаш, булавки, клеевой пистолет, акриловые краски, кисть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39099" y="4977361"/>
            <a:ext cx="30529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Материалы: </a:t>
            </a:r>
          </a:p>
          <a:p>
            <a:r>
              <a:rPr lang="ru-RU" dirty="0" smtClean="0"/>
              <a:t>Основная ткань белого цвета</a:t>
            </a:r>
          </a:p>
          <a:p>
            <a:r>
              <a:rPr lang="ru-RU" dirty="0" smtClean="0"/>
              <a:t>Ткани разных цветов</a:t>
            </a:r>
          </a:p>
          <a:p>
            <a:r>
              <a:rPr lang="ru-RU" dirty="0" smtClean="0"/>
              <a:t>Синтепон </a:t>
            </a:r>
          </a:p>
          <a:p>
            <a:r>
              <a:rPr lang="ru-RU" dirty="0" smtClean="0"/>
              <a:t>Заготовки «глазки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Пряжа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1" t="13471" b="25086"/>
          <a:stretch/>
        </p:blipFill>
        <p:spPr>
          <a:xfrm>
            <a:off x="3792051" y="4644678"/>
            <a:ext cx="3298647" cy="20806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7" t="970" b="6667"/>
          <a:stretch/>
        </p:blipFill>
        <p:spPr>
          <a:xfrm>
            <a:off x="392783" y="2047525"/>
            <a:ext cx="3245709" cy="251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90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"/>
          <a:stretch/>
        </p:blipFill>
        <p:spPr>
          <a:xfrm>
            <a:off x="1180365" y="1496291"/>
            <a:ext cx="4256158" cy="43957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7069" y="515389"/>
            <a:ext cx="6540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Изготовить  лекала для раскроя: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483927" y="1496291"/>
            <a:ext cx="4887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Выкройку деталей перевести на бумагу, вырезать. Все лекала подписать, отметить контрольные знаки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011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80" y="1999211"/>
            <a:ext cx="4084320" cy="30632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44" y="403166"/>
            <a:ext cx="6023956" cy="45179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5390" y="403166"/>
            <a:ext cx="5419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 smtClean="0"/>
              <a:t>Намелка</a:t>
            </a:r>
            <a:r>
              <a:rPr lang="ru-RU" sz="3600" dirty="0" smtClean="0"/>
              <a:t> контура деталей на ткани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0080" y="5685905"/>
            <a:ext cx="626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Ткань сложить вдвое, наложить лекала, приколоть булавками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682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26"/>
          <a:stretch/>
        </p:blipFill>
        <p:spPr>
          <a:xfrm>
            <a:off x="227216" y="515390"/>
            <a:ext cx="4078778" cy="38155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68291" y="881150"/>
            <a:ext cx="460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 контуру каждой детали добавить припуски на швы 0,7-1, 0 см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54" y="1729048"/>
            <a:ext cx="6350924" cy="476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39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34" y="1384067"/>
            <a:ext cx="5198225" cy="38986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0" y="2452253"/>
            <a:ext cx="4699462" cy="35245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45178" y="498763"/>
            <a:ext cx="3602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Вырезать детали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42667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8" y="548640"/>
            <a:ext cx="6461760" cy="4846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65076" y="1130531"/>
            <a:ext cx="300704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 ткани белого цвета: </a:t>
            </a:r>
          </a:p>
          <a:p>
            <a:r>
              <a:rPr lang="ru-RU" dirty="0" smtClean="0"/>
              <a:t>голова -2 дет</a:t>
            </a:r>
          </a:p>
          <a:p>
            <a:r>
              <a:rPr lang="ru-RU" dirty="0" smtClean="0"/>
              <a:t>туловище – 2 дет</a:t>
            </a:r>
          </a:p>
          <a:p>
            <a:r>
              <a:rPr lang="ru-RU" dirty="0" smtClean="0"/>
              <a:t>ухо – 2 дет</a:t>
            </a:r>
          </a:p>
          <a:p>
            <a:r>
              <a:rPr lang="ru-RU" dirty="0" smtClean="0"/>
              <a:t>Рука 2 дет</a:t>
            </a:r>
          </a:p>
          <a:p>
            <a:r>
              <a:rPr lang="ru-RU" dirty="0" smtClean="0"/>
              <a:t>Нога 2 дет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 smtClean="0"/>
              <a:t>Из ткани коричневого цвета:</a:t>
            </a:r>
          </a:p>
          <a:p>
            <a:r>
              <a:rPr lang="ru-RU" dirty="0" smtClean="0"/>
              <a:t>Рожки 4 дет</a:t>
            </a:r>
          </a:p>
          <a:p>
            <a:r>
              <a:rPr lang="ru-RU" dirty="0" smtClean="0"/>
              <a:t>Копыта 8 дет</a:t>
            </a:r>
          </a:p>
          <a:p>
            <a:endParaRPr lang="ru-RU" dirty="0" smtClean="0"/>
          </a:p>
          <a:p>
            <a:r>
              <a:rPr lang="ru-RU" dirty="0" smtClean="0"/>
              <a:t>Из ткани розового цвета: </a:t>
            </a:r>
          </a:p>
          <a:p>
            <a:r>
              <a:rPr lang="ru-RU" dirty="0" smtClean="0"/>
              <a:t>Мордочка 2 дет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047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3" t="13650" r="14394" b="9074"/>
          <a:stretch/>
        </p:blipFill>
        <p:spPr>
          <a:xfrm rot="16200000">
            <a:off x="6163193" y="482487"/>
            <a:ext cx="2360817" cy="33749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85330" y="158462"/>
            <a:ext cx="5291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Заготовка деталей головы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9" t="16727" r="15394"/>
          <a:stretch/>
        </p:blipFill>
        <p:spPr>
          <a:xfrm>
            <a:off x="8678486" y="3535152"/>
            <a:ext cx="3291841" cy="29913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9679" y="4733335"/>
            <a:ext cx="73461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Детали «ухо», «рожки», «мордочка» </a:t>
            </a:r>
            <a:r>
              <a:rPr lang="ru-RU" dirty="0" err="1" smtClean="0"/>
              <a:t>по-парно</a:t>
            </a:r>
            <a:r>
              <a:rPr lang="ru-RU" dirty="0" smtClean="0"/>
              <a:t> </a:t>
            </a:r>
          </a:p>
          <a:p>
            <a:r>
              <a:rPr lang="ru-RU" dirty="0" smtClean="0"/>
              <a:t>сложить лицевой стороной внутрь,</a:t>
            </a:r>
          </a:p>
          <a:p>
            <a:r>
              <a:rPr lang="ru-RU" dirty="0" smtClean="0"/>
              <a:t> обтачать,</a:t>
            </a:r>
          </a:p>
          <a:p>
            <a:r>
              <a:rPr lang="ru-RU" dirty="0" smtClean="0"/>
              <a:t> вывернуть, </a:t>
            </a:r>
          </a:p>
          <a:p>
            <a:r>
              <a:rPr lang="ru-RU" dirty="0" smtClean="0"/>
              <a:t>набить синтепоном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79" y="295452"/>
            <a:ext cx="4998719" cy="374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32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9837" y="-174059"/>
            <a:ext cx="2829443" cy="37725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5818" y="681643"/>
            <a:ext cx="3796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Обработка головы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666807" y="1695797"/>
            <a:ext cx="3796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Между двумя деталями головы уложить заготовленные «уши» и «рожки»</a:t>
            </a:r>
          </a:p>
          <a:p>
            <a:endParaRPr lang="ru-RU" dirty="0"/>
          </a:p>
          <a:p>
            <a:r>
              <a:rPr lang="ru-RU" dirty="0" smtClean="0"/>
              <a:t>Обтачать, оставляя внизу незашитые 2-3см для выворачивания</a:t>
            </a:r>
          </a:p>
          <a:p>
            <a:endParaRPr lang="ru-RU" dirty="0"/>
          </a:p>
          <a:p>
            <a:r>
              <a:rPr lang="ru-RU" dirty="0" smtClean="0"/>
              <a:t>Вывернуть голову на лицевую сторону, выправить, набить синтепоном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" t="3878" r="1562" b="4970"/>
          <a:stretch/>
        </p:blipFill>
        <p:spPr>
          <a:xfrm>
            <a:off x="2301931" y="3549434"/>
            <a:ext cx="3799611" cy="276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64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8255" y="282632"/>
            <a:ext cx="5907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Заготовка деталей туловища: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4429" y="605798"/>
            <a:ext cx="2937164" cy="22028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5" b="30322"/>
          <a:stretch/>
        </p:blipFill>
        <p:spPr>
          <a:xfrm rot="5400000">
            <a:off x="401895" y="3991143"/>
            <a:ext cx="3042229" cy="21613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4" r="14485"/>
          <a:stretch/>
        </p:blipFill>
        <p:spPr>
          <a:xfrm>
            <a:off x="4028904" y="3550684"/>
            <a:ext cx="2488274" cy="30548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0655" y="1191846"/>
            <a:ext cx="65319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 краю каждой детали «нога» притачать детали «копыто»</a:t>
            </a:r>
          </a:p>
          <a:p>
            <a:endParaRPr lang="ru-RU" dirty="0"/>
          </a:p>
          <a:p>
            <a:r>
              <a:rPr lang="ru-RU" dirty="0" smtClean="0"/>
              <a:t>Детали попарно сложить лицевыми сторонами внутрь, обтачать</a:t>
            </a:r>
          </a:p>
          <a:p>
            <a:endParaRPr lang="ru-RU" dirty="0"/>
          </a:p>
          <a:p>
            <a:r>
              <a:rPr lang="ru-RU" dirty="0" smtClean="0"/>
              <a:t>Детали вывернуть, набить синтепоном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23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0" b="19572"/>
          <a:stretch/>
        </p:blipFill>
        <p:spPr>
          <a:xfrm rot="5400000">
            <a:off x="623453" y="3007802"/>
            <a:ext cx="3541224" cy="30590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138" y="349132"/>
            <a:ext cx="4763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Обработка «туловища»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767180" y="503503"/>
            <a:ext cx="55279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между деталями «туловища»  уложить детали «ноги»</a:t>
            </a:r>
          </a:p>
          <a:p>
            <a:endParaRPr lang="ru-RU" dirty="0"/>
          </a:p>
          <a:p>
            <a:r>
              <a:rPr lang="ru-RU" dirty="0" smtClean="0"/>
              <a:t>Обтачать деталь «туловище» по кругу</a:t>
            </a:r>
          </a:p>
          <a:p>
            <a:endParaRPr lang="ru-RU" dirty="0"/>
          </a:p>
          <a:p>
            <a:r>
              <a:rPr lang="ru-RU" dirty="0" smtClean="0"/>
              <a:t>Вывернуть, выправить, набить синтепоном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0" r="10667"/>
          <a:stretch/>
        </p:blipFill>
        <p:spPr>
          <a:xfrm rot="5400000">
            <a:off x="6862324" y="1875114"/>
            <a:ext cx="4192082" cy="467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01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919" y="1067031"/>
            <a:ext cx="6138487" cy="4603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185" y="1198879"/>
            <a:ext cx="4029249" cy="5372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85164" y="598517"/>
            <a:ext cx="5568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«Голову» и «туловище»  соединить ручными стежками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651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9" y="1055253"/>
            <a:ext cx="3778482" cy="5037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8"/>
          <a:stretch/>
        </p:blipFill>
        <p:spPr>
          <a:xfrm>
            <a:off x="4807803" y="1857663"/>
            <a:ext cx="3298075" cy="34331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4879" y="349135"/>
            <a:ext cx="4683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«Мордочку» пришиваем  ручными стежками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62064" y="1180407"/>
            <a:ext cx="3989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 пряжи серого цвета делаем волосы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5"/>
          <a:stretch/>
        </p:blipFill>
        <p:spPr>
          <a:xfrm>
            <a:off x="9236060" y="911149"/>
            <a:ext cx="2419660" cy="26630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0" y="210635"/>
            <a:ext cx="2689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«Глазки» приклеиваем клеевым пистолетом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9" t="15010" r="14227" b="16869"/>
          <a:stretch/>
        </p:blipFill>
        <p:spPr>
          <a:xfrm rot="5400000">
            <a:off x="9288709" y="4160288"/>
            <a:ext cx="2582922" cy="226106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367122" y="6093229"/>
            <a:ext cx="4041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Из бумага заготавливаем </a:t>
            </a:r>
            <a:r>
              <a:rPr lang="ru-RU" dirty="0" err="1"/>
              <a:t>топер</a:t>
            </a:r>
            <a:r>
              <a:rPr lang="ru-RU" dirty="0"/>
              <a:t> «2021»</a:t>
            </a:r>
          </a:p>
        </p:txBody>
      </p:sp>
    </p:spTree>
    <p:extLst>
      <p:ext uri="{BB962C8B-B14F-4D97-AF65-F5344CB8AC3E}">
        <p14:creationId xmlns:p14="http://schemas.microsoft.com/office/powerpoint/2010/main" val="2053091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977" y="628533"/>
            <a:ext cx="4322965" cy="57639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553" y="2001060"/>
            <a:ext cx="3430730" cy="45743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7651" y="628533"/>
            <a:ext cx="321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Игрушка готова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33961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293</Words>
  <Application>Microsoft Office PowerPoint</Application>
  <PresentationFormat>Широкоэкранный</PresentationFormat>
  <Paragraphs>64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</cp:revision>
  <dcterms:created xsi:type="dcterms:W3CDTF">2020-12-04T13:12:45Z</dcterms:created>
  <dcterms:modified xsi:type="dcterms:W3CDTF">2020-12-07T10:48:55Z</dcterms:modified>
</cp:coreProperties>
</file>