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96C0C-3EAB-4956-9DD7-4BE10B1F5FF6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7BC-D8B0-432E-A21A-A97881D8D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96C0C-3EAB-4956-9DD7-4BE10B1F5FF6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7BC-D8B0-432E-A21A-A97881D8D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96C0C-3EAB-4956-9DD7-4BE10B1F5FF6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7BC-D8B0-432E-A21A-A97881D8D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96C0C-3EAB-4956-9DD7-4BE10B1F5FF6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7BC-D8B0-432E-A21A-A97881D8D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96C0C-3EAB-4956-9DD7-4BE10B1F5FF6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7BC-D8B0-432E-A21A-A97881D8D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96C0C-3EAB-4956-9DD7-4BE10B1F5FF6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7BC-D8B0-432E-A21A-A97881D8D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96C0C-3EAB-4956-9DD7-4BE10B1F5FF6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7BC-D8B0-432E-A21A-A97881D8D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96C0C-3EAB-4956-9DD7-4BE10B1F5FF6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7BC-D8B0-432E-A21A-A97881D8D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96C0C-3EAB-4956-9DD7-4BE10B1F5FF6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7BC-D8B0-432E-A21A-A97881D8D7A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96C0C-3EAB-4956-9DD7-4BE10B1F5FF6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7BC-D8B0-432E-A21A-A97881D8D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96C0C-3EAB-4956-9DD7-4BE10B1F5FF6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07BC-D8B0-432E-A21A-A97881D8D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9196C0C-3EAB-4956-9DD7-4BE10B1F5FF6}" type="datetimeFigureOut">
              <a:rPr lang="ru-RU" smtClean="0"/>
              <a:pPr/>
              <a:t>25.04.2021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18507BC-D8B0-432E-A21A-A97881D8D7A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Технология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3 класс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Работа с 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пластилином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«Корзина с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цветами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7000" b="1" dirty="0" smtClean="0">
                <a:latin typeface="Monotype Corsiva" pitchFamily="66" charset="0"/>
              </a:rPr>
              <a:t>Подготовила презентацию</a:t>
            </a:r>
          </a:p>
          <a:p>
            <a:r>
              <a:rPr lang="ru-RU" sz="7000" b="1" dirty="0" smtClean="0">
                <a:latin typeface="Monotype Corsiva" pitchFamily="66" charset="0"/>
              </a:rPr>
              <a:t>Учитель МКОУ </a:t>
            </a:r>
            <a:r>
              <a:rPr lang="ru-RU" sz="7000" b="1" dirty="0" smtClean="0">
                <a:latin typeface="Monotype Corsiva" pitchFamily="66" charset="0"/>
              </a:rPr>
              <a:t>«</a:t>
            </a:r>
            <a:r>
              <a:rPr lang="ru-RU" sz="7000" b="1" dirty="0" err="1" smtClean="0">
                <a:latin typeface="Monotype Corsiva" pitchFamily="66" charset="0"/>
              </a:rPr>
              <a:t>Чинарская</a:t>
            </a:r>
            <a:r>
              <a:rPr lang="ru-RU" sz="7000" b="1" dirty="0" smtClean="0">
                <a:latin typeface="Monotype Corsiva" pitchFamily="66" charset="0"/>
              </a:rPr>
              <a:t> СОШ№1»</a:t>
            </a:r>
            <a:endParaRPr lang="ru-RU" sz="7000" b="1" dirty="0" smtClean="0">
              <a:latin typeface="Monotype Corsiva" pitchFamily="66" charset="0"/>
            </a:endParaRPr>
          </a:p>
          <a:p>
            <a:r>
              <a:rPr lang="ru-RU" sz="7000" b="1" dirty="0" err="1" smtClean="0">
                <a:latin typeface="Monotype Corsiva" pitchFamily="66" charset="0"/>
              </a:rPr>
              <a:t>Гаджимурадова</a:t>
            </a:r>
            <a:r>
              <a:rPr lang="ru-RU" sz="7000" b="1" dirty="0" smtClean="0">
                <a:latin typeface="Monotype Corsiva" pitchFamily="66" charset="0"/>
              </a:rPr>
              <a:t> З.Р.</a:t>
            </a:r>
            <a:endParaRPr lang="en-US" sz="7000" b="1" dirty="0" smtClean="0">
              <a:latin typeface="Monotype Corsiva" pitchFamily="66" charset="0"/>
            </a:endParaRPr>
          </a:p>
          <a:p>
            <a:r>
              <a:rPr lang="ru-RU" b="1" dirty="0" smtClean="0"/>
              <a:t> </a:t>
            </a:r>
            <a:endParaRPr lang="ru-RU" b="1" dirty="0"/>
          </a:p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336" y="214290"/>
            <a:ext cx="3687194" cy="5214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69642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Оборудование: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Пластилин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Цветной картон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Принадлежности при работе с пластилином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364" y="1772816"/>
            <a:ext cx="571500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86098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1. Берем коричневый пластилин, разминаем его. Делим его на несколько одинаковых частей.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44824"/>
            <a:ext cx="6865420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69918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92696"/>
            <a:ext cx="7125113" cy="924475"/>
          </a:xfrm>
        </p:spPr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2. Из каждой части раскатываем жгутик.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54979"/>
            <a:ext cx="7030691" cy="4124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7138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3. Берем цветной картон и выкладываем жгутики, так как показано на фото.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42078"/>
            <a:ext cx="6912768" cy="462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98911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4. Берем длинный жгутик и выкладываем ручку нашей корзиночки.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00807"/>
            <a:ext cx="6385892" cy="4789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06406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5. Берем красный пластилин, делим его на 6 одинаковых частей.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7748608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53119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6. Из каждой части раскатываем жгутик.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0808"/>
            <a:ext cx="7128792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25662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125113" cy="924475"/>
          </a:xfrm>
        </p:spPr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7. Берем небольшой кусок желтого пластилина и раскатываем из него жгутик.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28800"/>
            <a:ext cx="6457900" cy="484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2558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8. Складываем жгутики, так как показано на фото.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94253"/>
            <a:ext cx="6564723" cy="4923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59861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9. Нарезаем с помощью стеки или лески.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28800"/>
            <a:ext cx="6415608" cy="4811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35338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10. Берем картон с корзиночкой и выкладываем цветочки.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00808"/>
            <a:ext cx="4873724" cy="441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16084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11. Берем зеленый пластин, делаем маленькие шарики.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3932"/>
            <a:ext cx="6313156" cy="4734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78310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12. Кладем шарик на картон возле цветочка и растягиваем его пальцем</a:t>
            </a:r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467" y="1772816"/>
            <a:ext cx="571500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84046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13. Стекой прорисовываем узоры на листочках.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1" y="1772816"/>
            <a:ext cx="6240693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55963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14. Наша корзиночка готова.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196752"/>
            <a:ext cx="3649588" cy="5164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43959630"/>
      </p:ext>
    </p:extLst>
  </p:cSld>
  <p:clrMapOvr>
    <a:masterClrMapping/>
  </p:clrMapOvr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TM02455596[[fn=Весна]]</Template>
  <TotalTime>22</TotalTime>
  <Words>168</Words>
  <Application>Microsoft Office PowerPoint</Application>
  <PresentationFormat>Экран (4:3)</PresentationFormat>
  <Paragraphs>20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Spring</vt:lpstr>
      <vt:lpstr>Технология 3 класс Работа с  пластилином «Корзина с цветами»</vt:lpstr>
      <vt:lpstr>Оборудование: - Пластилин - Цветной картон - Принадлежности при работе с пластилином </vt:lpstr>
      <vt:lpstr>1. Берем коричневый пластилин, разминаем его. Делим его на несколько одинаковых частей.</vt:lpstr>
      <vt:lpstr>2. Из каждой части раскатываем жгутик.</vt:lpstr>
      <vt:lpstr>3. Берем цветной картон и выкладываем жгутики, так как показано на фото.</vt:lpstr>
      <vt:lpstr>4. Берем длинный жгутик и выкладываем ручку нашей корзиночки.</vt:lpstr>
      <vt:lpstr>5. Берем красный пластилин, делим его на 6 одинаковых частей.</vt:lpstr>
      <vt:lpstr>6. Из каждой части раскатываем жгутик.</vt:lpstr>
      <vt:lpstr>7. Берем небольшой кусок желтого пластилина и раскатываем из него жгутик.</vt:lpstr>
      <vt:lpstr>8. Складываем жгутики, так как показано на фото.</vt:lpstr>
      <vt:lpstr>9. Нарезаем с помощью стеки или лески.</vt:lpstr>
      <vt:lpstr>10. Берем картон с корзиночкой и выкладываем цветочки.</vt:lpstr>
      <vt:lpstr>11. Берем зеленый пластин, делаем маленькие шарики.</vt:lpstr>
      <vt:lpstr>12. Кладем шарик на картон возле цветочка и растягиваем его пальцем.</vt:lpstr>
      <vt:lpstr>13. Стекой прорисовываем узоры на листочках.</vt:lpstr>
      <vt:lpstr>14. Наша корзиночка готова.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xxx</cp:lastModifiedBy>
  <cp:revision>4</cp:revision>
  <dcterms:created xsi:type="dcterms:W3CDTF">2015-09-24T17:10:10Z</dcterms:created>
  <dcterms:modified xsi:type="dcterms:W3CDTF">2021-04-25T19:01:00Z</dcterms:modified>
</cp:coreProperties>
</file>