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82180-EAE9-4F3F-A3B3-C1AA6CFEEC4F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1CE65-CB2D-41CE-AFC2-A9978C81A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383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01CE65-CB2D-41CE-AFC2-A9978C81AE1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066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947954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Развитие технологий и их влияние на среду обитания человека и уклад общественной жизни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r>
              <a:rPr lang="ru-RU" sz="4000" dirty="0">
                <a:ea typeface="Calibri"/>
                <a:cs typeface="Times New Roman"/>
              </a:rPr>
              <a:t> </a:t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27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2497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0"/>
            <a:ext cx="9137104" cy="685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233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74"/>
            <a:ext cx="9144000" cy="686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82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62" y="0"/>
            <a:ext cx="9155562" cy="6873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99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38" y="0"/>
            <a:ext cx="9176838" cy="6889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175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78" y="-28781"/>
            <a:ext cx="9062573" cy="680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34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283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387424"/>
            <a:ext cx="9992127" cy="750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471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34" y="-2006"/>
            <a:ext cx="9701201" cy="728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874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44" y="15889"/>
            <a:ext cx="10054051" cy="754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314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" y="-6378"/>
            <a:ext cx="9138366" cy="686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931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Придумать предмет для человека</a:t>
            </a:r>
            <a:endParaRPr lang="ru-RU" b="1" i="1" u="sng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4" y="1412776"/>
            <a:ext cx="9127795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2308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</Words>
  <Application>Microsoft Office PowerPoint</Application>
  <PresentationFormat>Экран (4:3)</PresentationFormat>
  <Paragraphs>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Развитие технологий и их влияние на среду обитания человека и уклад общественной жизни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Придумать предмет для человека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технологий и их влияние на среду обитания человека и уклад общественной жизни   </dc:title>
  <dc:creator>Мария И. Скороход</dc:creator>
  <cp:lastModifiedBy>Мария И. Скороход</cp:lastModifiedBy>
  <cp:revision>2</cp:revision>
  <dcterms:created xsi:type="dcterms:W3CDTF">2020-09-04T02:12:32Z</dcterms:created>
  <dcterms:modified xsi:type="dcterms:W3CDTF">2020-09-04T02:27:38Z</dcterms:modified>
</cp:coreProperties>
</file>