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3"/>
  </p:notesMasterIdLst>
  <p:sldIdLst>
    <p:sldId id="256" r:id="rId2"/>
    <p:sldId id="266" r:id="rId3"/>
    <p:sldId id="270" r:id="rId4"/>
    <p:sldId id="268" r:id="rId5"/>
    <p:sldId id="271" r:id="rId6"/>
    <p:sldId id="272" r:id="rId7"/>
    <p:sldId id="269" r:id="rId8"/>
    <p:sldId id="259" r:id="rId9"/>
    <p:sldId id="273" r:id="rId10"/>
    <p:sldId id="263" r:id="rId11"/>
    <p:sldId id="274" r:id="rId12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елец" initials="В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77" autoAdjust="0"/>
  </p:normalViewPr>
  <p:slideViewPr>
    <p:cSldViewPr snapToGrid="0">
      <p:cViewPr varScale="1">
        <p:scale>
          <a:sx n="61" d="100"/>
          <a:sy n="61" d="100"/>
        </p:scale>
        <p:origin x="9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712" y="48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9123" cy="512111"/>
          </a:xfrm>
          <a:prstGeom prst="rect">
            <a:avLst/>
          </a:prstGeom>
        </p:spPr>
        <p:txBody>
          <a:bodyPr vert="horz" lIns="86863" tIns="43431" rIns="86863" bIns="43431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449" y="0"/>
            <a:ext cx="3079123" cy="512111"/>
          </a:xfrm>
          <a:prstGeom prst="rect">
            <a:avLst/>
          </a:prstGeom>
        </p:spPr>
        <p:txBody>
          <a:bodyPr vert="horz" lIns="86863" tIns="43431" rIns="86863" bIns="43431" rtlCol="0"/>
          <a:lstStyle>
            <a:lvl1pPr algn="r">
              <a:defRPr sz="1100"/>
            </a:lvl1pPr>
          </a:lstStyle>
          <a:p>
            <a:fld id="{9A374607-E629-4C98-80EB-D81D0468364E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7837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863" tIns="43431" rIns="86863" bIns="4343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109" y="4861252"/>
            <a:ext cx="5683847" cy="4605955"/>
          </a:xfrm>
          <a:prstGeom prst="rect">
            <a:avLst/>
          </a:prstGeom>
        </p:spPr>
        <p:txBody>
          <a:bodyPr vert="horz" lIns="86863" tIns="43431" rIns="86863" bIns="4343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0984"/>
            <a:ext cx="3079123" cy="512110"/>
          </a:xfrm>
          <a:prstGeom prst="rect">
            <a:avLst/>
          </a:prstGeom>
        </p:spPr>
        <p:txBody>
          <a:bodyPr vert="horz" lIns="86863" tIns="43431" rIns="86863" bIns="43431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449" y="9720984"/>
            <a:ext cx="3079123" cy="512110"/>
          </a:xfrm>
          <a:prstGeom prst="rect">
            <a:avLst/>
          </a:prstGeom>
        </p:spPr>
        <p:txBody>
          <a:bodyPr vert="horz" lIns="86863" tIns="43431" rIns="86863" bIns="43431" rtlCol="0" anchor="b"/>
          <a:lstStyle>
            <a:lvl1pPr algn="r">
              <a:defRPr sz="1100"/>
            </a:lvl1pPr>
          </a:lstStyle>
          <a:p>
            <a:fld id="{44A7E6E1-E9C1-40E7-9931-87069672C6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08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92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65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8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4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6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909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5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68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7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288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60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770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6631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33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26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0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00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2123640" y="1371600"/>
            <a:ext cx="9133200" cy="386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Развитие связной речи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в старшей группе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через современные технологии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2707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Современные инновационные технологии-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это система  методов, способов и приемов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о</a:t>
            </a:r>
            <a:r>
              <a:rPr lang="ru-RU" sz="3200" dirty="0" smtClean="0">
                <a:solidFill>
                  <a:schemeClr val="bg1"/>
                </a:solidFill>
              </a:rPr>
              <a:t>бучения, образовательных средств,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 направленных на достижение позитивного результата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 за счет динамичных изменений в личностном развитии ребенка в современных условиях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Они сочетают прогрессивные технологии,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д</a:t>
            </a:r>
            <a:r>
              <a:rPr lang="ru-RU" sz="3200" dirty="0" smtClean="0">
                <a:solidFill>
                  <a:schemeClr val="bg1"/>
                </a:solidFill>
              </a:rPr>
              <a:t>оказавшие свою эффективность в 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п</a:t>
            </a:r>
            <a:r>
              <a:rPr lang="ru-RU" sz="3200" dirty="0" smtClean="0">
                <a:solidFill>
                  <a:schemeClr val="bg1"/>
                </a:solidFill>
              </a:rPr>
              <a:t>роцессе педагогической деятельности.</a:t>
            </a:r>
          </a:p>
          <a:p>
            <a:pPr algn="ctr"/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933" y="992905"/>
            <a:ext cx="889347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Инновационные технологии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-Мнемотехника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-Метод «</a:t>
            </a:r>
            <a:r>
              <a:rPr lang="ru-RU" sz="2400" b="1" dirty="0" err="1">
                <a:solidFill>
                  <a:schemeClr val="bg1"/>
                </a:solidFill>
              </a:rPr>
              <a:t>Синквейн</a:t>
            </a:r>
            <a:r>
              <a:rPr lang="ru-RU" sz="2400" b="1" dirty="0">
                <a:solidFill>
                  <a:schemeClr val="bg1"/>
                </a:solidFill>
              </a:rPr>
              <a:t>» </a:t>
            </a:r>
            <a:r>
              <a:rPr lang="ru-RU" dirty="0">
                <a:solidFill>
                  <a:schemeClr val="bg1"/>
                </a:solidFill>
              </a:rPr>
              <a:t>(составление нерифмованного стихотворения.</a:t>
            </a:r>
          </a:p>
          <a:p>
            <a:r>
              <a:rPr lang="ru-RU" dirty="0">
                <a:solidFill>
                  <a:schemeClr val="bg1"/>
                </a:solidFill>
              </a:rPr>
              <a:t>состоящего из пяти строк)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-Прием ТРИЗ- «Бином фантазии» </a:t>
            </a:r>
          </a:p>
          <a:p>
            <a:r>
              <a:rPr lang="ru-RU" dirty="0">
                <a:solidFill>
                  <a:schemeClr val="bg1"/>
                </a:solidFill>
              </a:rPr>
              <a:t>(Детям предлагают несколько картинок</a:t>
            </a:r>
          </a:p>
          <a:p>
            <a:r>
              <a:rPr lang="ru-RU" dirty="0">
                <a:solidFill>
                  <a:schemeClr val="bg1"/>
                </a:solidFill>
              </a:rPr>
              <a:t>с изображением героев одной сказки.</a:t>
            </a:r>
          </a:p>
          <a:p>
            <a:r>
              <a:rPr lang="ru-RU" dirty="0">
                <a:solidFill>
                  <a:schemeClr val="bg1"/>
                </a:solidFill>
              </a:rPr>
              <a:t>а одна картинка не относится к этой сказке,</a:t>
            </a:r>
          </a:p>
          <a:p>
            <a:r>
              <a:rPr lang="ru-RU" dirty="0">
                <a:solidFill>
                  <a:schemeClr val="bg1"/>
                </a:solidFill>
              </a:rPr>
              <a:t>дети должны связать ее с содержанием </a:t>
            </a:r>
          </a:p>
          <a:p>
            <a:r>
              <a:rPr lang="ru-RU" dirty="0">
                <a:solidFill>
                  <a:schemeClr val="bg1"/>
                </a:solidFill>
              </a:rPr>
              <a:t>данной сказки.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- Коллаж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  -«Логический поезд»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-Моделирование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354516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451"/>
            <a:ext cx="12192000" cy="669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5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260" y="0"/>
            <a:ext cx="12317260" cy="706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6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046"/>
            <a:ext cx="12192000" cy="639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08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1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5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4537800" y="288000"/>
            <a:ext cx="3597120" cy="145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Мнемотехника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" name="Рисунок 1"/>
          <p:cNvPicPr/>
          <p:nvPr/>
        </p:nvPicPr>
        <p:blipFill>
          <a:blip r:embed="rId2"/>
          <a:stretch/>
        </p:blipFill>
        <p:spPr>
          <a:xfrm>
            <a:off x="1512000" y="1224000"/>
            <a:ext cx="3886920" cy="518292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3"/>
          <p:cNvPicPr/>
          <p:nvPr/>
        </p:nvPicPr>
        <p:blipFill>
          <a:blip r:embed="rId3"/>
          <a:stretch/>
        </p:blipFill>
        <p:spPr>
          <a:xfrm>
            <a:off x="6624000" y="1389960"/>
            <a:ext cx="4174920" cy="501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6" y="155990"/>
            <a:ext cx="5535648" cy="38712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44" y="2091638"/>
            <a:ext cx="6392868" cy="45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32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079523" y="647071"/>
            <a:ext cx="10419055" cy="69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Составление предложений по картинкам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6" name="Picture 2" descr="F:\Новая папка (2)\IMG_20201124_1349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49" y="1492820"/>
            <a:ext cx="5423980" cy="53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Новая папка (2)\IMG_20201124_135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315" y="1448575"/>
            <a:ext cx="5274611" cy="536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492" y="578700"/>
            <a:ext cx="115389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Квик</a:t>
            </a:r>
            <a:r>
              <a:rPr lang="ru-RU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– настройка</a:t>
            </a:r>
            <a:endParaRPr lang="ru-RU" sz="28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-</a:t>
            </a:r>
            <a:r>
              <a:rPr lang="ru-RU" sz="2800" dirty="0" smtClean="0">
                <a:solidFill>
                  <a:schemeClr val="bg1"/>
                </a:solidFill>
              </a:rPr>
              <a:t>Если вы хотите нравиться людям – улыбайтесь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-Вы, подобно золотой монете: чем дольше работаете,</a:t>
            </a:r>
          </a:p>
          <a:p>
            <a:r>
              <a:rPr lang="ru-RU" sz="2800" dirty="0">
                <a:solidFill>
                  <a:schemeClr val="bg1"/>
                </a:solidFill>
              </a:rPr>
              <a:t>т</a:t>
            </a:r>
            <a:r>
              <a:rPr lang="ru-RU" sz="2800" dirty="0" smtClean="0">
                <a:solidFill>
                  <a:schemeClr val="bg1"/>
                </a:solidFill>
              </a:rPr>
              <a:t>ем дороже ценитесь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-Нет лучше любимой подруги, чем любимая работа:</a:t>
            </a:r>
          </a:p>
          <a:p>
            <a:r>
              <a:rPr lang="ru-RU" sz="2800" dirty="0">
                <a:solidFill>
                  <a:schemeClr val="bg1"/>
                </a:solidFill>
              </a:rPr>
              <a:t>н</a:t>
            </a:r>
            <a:r>
              <a:rPr lang="ru-RU" sz="2800" dirty="0" smtClean="0">
                <a:solidFill>
                  <a:schemeClr val="bg1"/>
                </a:solidFill>
              </a:rPr>
              <a:t>е стареет и стареть не дает.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-Трудности закаляют на пути к успеху.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-Вы самые лучшие и красивые!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Желаю вам 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337650850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302</TotalTime>
  <Words>187</Words>
  <Application>Microsoft Office PowerPoint</Application>
  <PresentationFormat>Широкоэкранный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DejaVu Sans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</dc:creator>
  <dc:description/>
  <cp:lastModifiedBy>Пользователь</cp:lastModifiedBy>
  <cp:revision>52</cp:revision>
  <dcterms:created xsi:type="dcterms:W3CDTF">2020-11-23T09:32:55Z</dcterms:created>
  <dcterms:modified xsi:type="dcterms:W3CDTF">2020-12-09T10:54:31Z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</vt:i4>
  </property>
</Properties>
</file>