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  <a:srgbClr val="9900CC"/>
    <a:srgbClr val="FF99CC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50" autoAdjust="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70EA3-AEB9-4B0A-83AB-8FB49A737F1E}" type="datetimeFigureOut">
              <a:rPr lang="ru-RU" smtClean="0"/>
              <a:t>22.06.2021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42BC6-830A-4CBF-8ED6-1276E1F9D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836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70EA3-AEB9-4B0A-83AB-8FB49A737F1E}" type="datetimeFigureOut">
              <a:rPr lang="ru-RU" smtClean="0"/>
              <a:t>22.06.2021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42BC6-830A-4CBF-8ED6-1276E1F9D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119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70EA3-AEB9-4B0A-83AB-8FB49A737F1E}" type="datetimeFigureOut">
              <a:rPr lang="ru-RU" smtClean="0"/>
              <a:t>22.06.2021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42BC6-830A-4CBF-8ED6-1276E1F9D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531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70EA3-AEB9-4B0A-83AB-8FB49A737F1E}" type="datetimeFigureOut">
              <a:rPr lang="ru-RU" smtClean="0"/>
              <a:t>22.06.2021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42BC6-830A-4CBF-8ED6-1276E1F9D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832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70EA3-AEB9-4B0A-83AB-8FB49A737F1E}" type="datetimeFigureOut">
              <a:rPr lang="ru-RU" smtClean="0"/>
              <a:t>22.06.2021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42BC6-830A-4CBF-8ED6-1276E1F9D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499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70EA3-AEB9-4B0A-83AB-8FB49A737F1E}" type="datetimeFigureOut">
              <a:rPr lang="ru-RU" smtClean="0"/>
              <a:t>22.06.2021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42BC6-830A-4CBF-8ED6-1276E1F9D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7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70EA3-AEB9-4B0A-83AB-8FB49A737F1E}" type="datetimeFigureOut">
              <a:rPr lang="ru-RU" smtClean="0"/>
              <a:t>22.06.2021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42BC6-830A-4CBF-8ED6-1276E1F9D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477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70EA3-AEB9-4B0A-83AB-8FB49A737F1E}" type="datetimeFigureOut">
              <a:rPr lang="ru-RU" smtClean="0"/>
              <a:t>22.06.2021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42BC6-830A-4CBF-8ED6-1276E1F9D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189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70EA3-AEB9-4B0A-83AB-8FB49A737F1E}" type="datetimeFigureOut">
              <a:rPr lang="ru-RU" smtClean="0"/>
              <a:t>22.06.2021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42BC6-830A-4CBF-8ED6-1276E1F9D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16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70EA3-AEB9-4B0A-83AB-8FB49A737F1E}" type="datetimeFigureOut">
              <a:rPr lang="ru-RU" smtClean="0"/>
              <a:t>22.06.2021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42BC6-830A-4CBF-8ED6-1276E1F9D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109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70EA3-AEB9-4B0A-83AB-8FB49A737F1E}" type="datetimeFigureOut">
              <a:rPr lang="ru-RU" smtClean="0"/>
              <a:t>22.06.2021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42BC6-830A-4CBF-8ED6-1276E1F9D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17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070EA3-AEB9-4B0A-83AB-8FB49A737F1E}" type="datetimeFigureOut">
              <a:rPr lang="ru-RU" smtClean="0"/>
              <a:t>22.06.2021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42BC6-830A-4CBF-8ED6-1276E1F9D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551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512168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Кроссворд </a:t>
            </a:r>
            <a:br>
              <a:rPr lang="ru-RU" b="1" i="1" dirty="0" smtClean="0"/>
            </a:br>
            <a:r>
              <a:rPr lang="ru-RU" b="1" i="1" dirty="0" smtClean="0"/>
              <a:t>«Тряпичные и нитяные куклы»</a:t>
            </a:r>
            <a:br>
              <a:rPr lang="ru-RU" b="1" i="1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340768"/>
            <a:ext cx="8733656" cy="68407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/>
              <a:t>Методист</a:t>
            </a:r>
          </a:p>
          <a:p>
            <a:pPr marL="0" indent="0" algn="ctr">
              <a:buNone/>
            </a:pPr>
            <a:r>
              <a:rPr lang="ru-RU" sz="2800" dirty="0" smtClean="0"/>
              <a:t>Дмитриева </a:t>
            </a:r>
            <a:r>
              <a:rPr lang="ru-RU" sz="2800" dirty="0" smtClean="0"/>
              <a:t>Вера Анатольевна</a:t>
            </a:r>
          </a:p>
          <a:p>
            <a:pPr marL="0" indent="0" algn="ctr">
              <a:buNone/>
            </a:pPr>
            <a:r>
              <a:rPr lang="ru-RU" sz="2800" smtClean="0"/>
              <a:t>«</a:t>
            </a:r>
            <a:r>
              <a:rPr lang="ru-RU" sz="2800" dirty="0" smtClean="0"/>
              <a:t>Традиционное рукоделие. Народная кукла»</a:t>
            </a:r>
            <a:endParaRPr lang="ru-RU" sz="2800" dirty="0"/>
          </a:p>
        </p:txBody>
      </p:sp>
      <p:pic>
        <p:nvPicPr>
          <p:cNvPr id="2050" name="Picture 2" descr="C:\Мои документы\Никита дача 2015 год\посдравления с2017\s1200[1] (9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587" y="3573016"/>
            <a:ext cx="1544652" cy="191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Мои документы\Никита дача 2015 год\посдравления с2017\samodelki-svoimi-rukami-27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11870"/>
            <a:ext cx="3240360" cy="252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https://www.culture.ru/storage/images/6fde3e0e8b8d907c8adfb4082c69fc6a/a638cc9acbe2b8707a159a3589698211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237" y="4011870"/>
            <a:ext cx="3471860" cy="252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25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603448"/>
            <a:ext cx="8229600" cy="36004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"/>
            <a:ext cx="8229600" cy="191683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dirty="0"/>
              <a:t>Отгадайте названия кукол по внешнему виду</a:t>
            </a:r>
            <a:br>
              <a:rPr lang="ru-RU" sz="2000" dirty="0"/>
            </a:br>
            <a:r>
              <a:rPr lang="ru-RU" sz="2000" dirty="0"/>
              <a:t>1к……………………………………….</a:t>
            </a:r>
            <a:br>
              <a:rPr lang="ru-RU" sz="2000" dirty="0"/>
            </a:br>
            <a:r>
              <a:rPr lang="ru-RU" sz="2000" dirty="0"/>
              <a:t>2к……………………………………….</a:t>
            </a:r>
            <a:br>
              <a:rPr lang="ru-RU" sz="2000" dirty="0"/>
            </a:br>
            <a:r>
              <a:rPr lang="ru-RU" sz="2000" dirty="0"/>
              <a:t>3к……………………………………….</a:t>
            </a:r>
            <a:br>
              <a:rPr lang="ru-RU" sz="2000" dirty="0"/>
            </a:br>
            <a:r>
              <a:rPr lang="ru-RU" sz="2000" dirty="0" smtClean="0"/>
              <a:t>4п</a:t>
            </a:r>
            <a:r>
              <a:rPr lang="ru-RU" sz="2000" dirty="0"/>
              <a:t>…………………………………......</a:t>
            </a:r>
            <a:br>
              <a:rPr lang="ru-RU" sz="2000" dirty="0"/>
            </a:br>
            <a:r>
              <a:rPr lang="ru-RU" sz="2000" dirty="0"/>
              <a:t>5м……………………………………...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450" name="Прямоугольник 449"/>
          <p:cNvSpPr/>
          <p:nvPr/>
        </p:nvSpPr>
        <p:spPr>
          <a:xfrm>
            <a:off x="2584878" y="1951961"/>
            <a:ext cx="540000" cy="540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1к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51" name="Прямоугольник 450"/>
          <p:cNvSpPr/>
          <p:nvPr/>
        </p:nvSpPr>
        <p:spPr>
          <a:xfrm>
            <a:off x="3693673" y="1951962"/>
            <a:ext cx="527778" cy="540000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2" name="Прямоугольник 451"/>
          <p:cNvSpPr/>
          <p:nvPr/>
        </p:nvSpPr>
        <p:spPr>
          <a:xfrm>
            <a:off x="4221451" y="1951962"/>
            <a:ext cx="540000" cy="540000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3" name="Прямоугольник 452"/>
          <p:cNvSpPr/>
          <p:nvPr/>
        </p:nvSpPr>
        <p:spPr>
          <a:xfrm>
            <a:off x="5319761" y="1951962"/>
            <a:ext cx="540000" cy="540000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4" name="Прямоугольник 453"/>
          <p:cNvSpPr/>
          <p:nvPr/>
        </p:nvSpPr>
        <p:spPr>
          <a:xfrm>
            <a:off x="5859761" y="1951962"/>
            <a:ext cx="540000" cy="540000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5" name="Прямоугольник 454"/>
          <p:cNvSpPr/>
          <p:nvPr/>
        </p:nvSpPr>
        <p:spPr>
          <a:xfrm>
            <a:off x="2044878" y="2491962"/>
            <a:ext cx="540000" cy="5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6" name="Прямоугольник 455"/>
          <p:cNvSpPr/>
          <p:nvPr/>
        </p:nvSpPr>
        <p:spPr>
          <a:xfrm>
            <a:off x="1504878" y="2491962"/>
            <a:ext cx="540000" cy="540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2к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57" name="Прямоугольник 456"/>
          <p:cNvSpPr/>
          <p:nvPr/>
        </p:nvSpPr>
        <p:spPr>
          <a:xfrm>
            <a:off x="2584877" y="2491962"/>
            <a:ext cx="556573" cy="540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8" name="Прямоугольник 457"/>
          <p:cNvSpPr/>
          <p:nvPr/>
        </p:nvSpPr>
        <p:spPr>
          <a:xfrm>
            <a:off x="2044878" y="2491962"/>
            <a:ext cx="540000" cy="540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9" name="Прямоугольник 458"/>
          <p:cNvSpPr/>
          <p:nvPr/>
        </p:nvSpPr>
        <p:spPr>
          <a:xfrm>
            <a:off x="3124877" y="2491962"/>
            <a:ext cx="556574" cy="540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0" name="Прямоугольник 459"/>
          <p:cNvSpPr/>
          <p:nvPr/>
        </p:nvSpPr>
        <p:spPr>
          <a:xfrm>
            <a:off x="3681451" y="2491962"/>
            <a:ext cx="540000" cy="540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1" name="Прямоугольник 460"/>
          <p:cNvSpPr/>
          <p:nvPr/>
        </p:nvSpPr>
        <p:spPr>
          <a:xfrm>
            <a:off x="4221451" y="2491962"/>
            <a:ext cx="540000" cy="540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2" name="Прямоугольник 461"/>
          <p:cNvSpPr/>
          <p:nvPr/>
        </p:nvSpPr>
        <p:spPr>
          <a:xfrm>
            <a:off x="4761451" y="2491962"/>
            <a:ext cx="558310" cy="540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3" name="Прямоугольник 462"/>
          <p:cNvSpPr/>
          <p:nvPr/>
        </p:nvSpPr>
        <p:spPr>
          <a:xfrm>
            <a:off x="5319761" y="2491961"/>
            <a:ext cx="559209" cy="61945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4" name="Прямоугольник 463"/>
          <p:cNvSpPr/>
          <p:nvPr/>
        </p:nvSpPr>
        <p:spPr>
          <a:xfrm>
            <a:off x="5859761" y="2491961"/>
            <a:ext cx="540000" cy="54000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5" name="Прямоугольник 464"/>
          <p:cNvSpPr/>
          <p:nvPr/>
        </p:nvSpPr>
        <p:spPr>
          <a:xfrm>
            <a:off x="6399761" y="2571419"/>
            <a:ext cx="540000" cy="44047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6" name="Прямоугольник 465"/>
          <p:cNvSpPr/>
          <p:nvPr/>
        </p:nvSpPr>
        <p:spPr>
          <a:xfrm>
            <a:off x="6399761" y="2491962"/>
            <a:ext cx="540000" cy="540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7" name="Прямоугольник 466"/>
          <p:cNvSpPr/>
          <p:nvPr/>
        </p:nvSpPr>
        <p:spPr>
          <a:xfrm>
            <a:off x="2584877" y="3031962"/>
            <a:ext cx="556574" cy="56006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3к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68" name="Прямоугольник 467"/>
          <p:cNvSpPr/>
          <p:nvPr/>
        </p:nvSpPr>
        <p:spPr>
          <a:xfrm>
            <a:off x="3141451" y="3031962"/>
            <a:ext cx="540000" cy="56952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9" name="Прямоугольник 468"/>
          <p:cNvSpPr/>
          <p:nvPr/>
        </p:nvSpPr>
        <p:spPr>
          <a:xfrm>
            <a:off x="3681451" y="3031961"/>
            <a:ext cx="540000" cy="576893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0" name="Прямоугольник 469"/>
          <p:cNvSpPr/>
          <p:nvPr/>
        </p:nvSpPr>
        <p:spPr>
          <a:xfrm>
            <a:off x="4221451" y="3031962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1" name="Прямоугольник 470"/>
          <p:cNvSpPr/>
          <p:nvPr/>
        </p:nvSpPr>
        <p:spPr>
          <a:xfrm>
            <a:off x="4761451" y="3031962"/>
            <a:ext cx="558310" cy="56952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2" name="Прямоугольник 471"/>
          <p:cNvSpPr/>
          <p:nvPr/>
        </p:nvSpPr>
        <p:spPr>
          <a:xfrm>
            <a:off x="5859761" y="3031961"/>
            <a:ext cx="558310" cy="569523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3" name="Прямоугольник 472"/>
          <p:cNvSpPr/>
          <p:nvPr/>
        </p:nvSpPr>
        <p:spPr>
          <a:xfrm>
            <a:off x="2044878" y="3608855"/>
            <a:ext cx="540000" cy="5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4" name="Прямоугольник 473"/>
          <p:cNvSpPr/>
          <p:nvPr/>
        </p:nvSpPr>
        <p:spPr>
          <a:xfrm>
            <a:off x="1486800" y="3571962"/>
            <a:ext cx="574956" cy="576893"/>
          </a:xfrm>
          <a:prstGeom prst="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4п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75" name="Прямоугольник 474"/>
          <p:cNvSpPr/>
          <p:nvPr/>
        </p:nvSpPr>
        <p:spPr>
          <a:xfrm>
            <a:off x="2601451" y="3618868"/>
            <a:ext cx="540000" cy="5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6" name="Прямоугольник 475"/>
          <p:cNvSpPr/>
          <p:nvPr/>
        </p:nvSpPr>
        <p:spPr>
          <a:xfrm>
            <a:off x="2044878" y="3571962"/>
            <a:ext cx="573556" cy="586906"/>
          </a:xfrm>
          <a:prstGeom prst="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7" name="Прямоугольник 476"/>
          <p:cNvSpPr/>
          <p:nvPr/>
        </p:nvSpPr>
        <p:spPr>
          <a:xfrm>
            <a:off x="3124878" y="3602044"/>
            <a:ext cx="540000" cy="5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8" name="Прямоугольник 477"/>
          <p:cNvSpPr/>
          <p:nvPr/>
        </p:nvSpPr>
        <p:spPr>
          <a:xfrm>
            <a:off x="2584878" y="3571961"/>
            <a:ext cx="539999" cy="57689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9" name="Прямоугольник 478"/>
          <p:cNvSpPr/>
          <p:nvPr/>
        </p:nvSpPr>
        <p:spPr>
          <a:xfrm>
            <a:off x="3681451" y="3571962"/>
            <a:ext cx="540000" cy="5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0" name="Прямоугольник 479"/>
          <p:cNvSpPr/>
          <p:nvPr/>
        </p:nvSpPr>
        <p:spPr>
          <a:xfrm>
            <a:off x="3124877" y="3571962"/>
            <a:ext cx="603108" cy="654587"/>
          </a:xfrm>
          <a:prstGeom prst="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1" name="Прямоугольник 480"/>
          <p:cNvSpPr/>
          <p:nvPr/>
        </p:nvSpPr>
        <p:spPr>
          <a:xfrm>
            <a:off x="4221451" y="3592031"/>
            <a:ext cx="540000" cy="5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2" name="Прямоугольник 481"/>
          <p:cNvSpPr/>
          <p:nvPr/>
        </p:nvSpPr>
        <p:spPr>
          <a:xfrm>
            <a:off x="3693673" y="3571961"/>
            <a:ext cx="540000" cy="623800"/>
          </a:xfrm>
          <a:prstGeom prst="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3" name="Прямоугольник 482"/>
          <p:cNvSpPr/>
          <p:nvPr/>
        </p:nvSpPr>
        <p:spPr>
          <a:xfrm>
            <a:off x="4761451" y="3592031"/>
            <a:ext cx="540000" cy="5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4" name="Прямоугольник 483"/>
          <p:cNvSpPr/>
          <p:nvPr/>
        </p:nvSpPr>
        <p:spPr>
          <a:xfrm>
            <a:off x="4221451" y="3571962"/>
            <a:ext cx="540000" cy="560069"/>
          </a:xfrm>
          <a:prstGeom prst="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5" name="Прямоугольник 484"/>
          <p:cNvSpPr/>
          <p:nvPr/>
        </p:nvSpPr>
        <p:spPr>
          <a:xfrm>
            <a:off x="4761450" y="3571962"/>
            <a:ext cx="571409" cy="574336"/>
          </a:xfrm>
          <a:prstGeom prst="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6" name="Прямоугольник 485"/>
          <p:cNvSpPr/>
          <p:nvPr/>
        </p:nvSpPr>
        <p:spPr>
          <a:xfrm>
            <a:off x="2061756" y="4148855"/>
            <a:ext cx="556677" cy="540001"/>
          </a:xfrm>
          <a:prstGeom prst="rect">
            <a:avLst/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5м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87" name="Прямоугольник 486"/>
          <p:cNvSpPr/>
          <p:nvPr/>
        </p:nvSpPr>
        <p:spPr>
          <a:xfrm>
            <a:off x="2584878" y="4148854"/>
            <a:ext cx="556677" cy="54000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8" name="Прямоугольник 487"/>
          <p:cNvSpPr/>
          <p:nvPr/>
        </p:nvSpPr>
        <p:spPr>
          <a:xfrm>
            <a:off x="3124877" y="4132032"/>
            <a:ext cx="568796" cy="556824"/>
          </a:xfrm>
          <a:prstGeom prst="rect">
            <a:avLst/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9" name="Прямоугольник 488"/>
          <p:cNvSpPr/>
          <p:nvPr/>
        </p:nvSpPr>
        <p:spPr>
          <a:xfrm>
            <a:off x="4221451" y="4132031"/>
            <a:ext cx="540000" cy="550013"/>
          </a:xfrm>
          <a:prstGeom prst="rect">
            <a:avLst/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0" name="Прямоугольник 489"/>
          <p:cNvSpPr/>
          <p:nvPr/>
        </p:nvSpPr>
        <p:spPr>
          <a:xfrm>
            <a:off x="3664878" y="4132031"/>
            <a:ext cx="568795" cy="550013"/>
          </a:xfrm>
          <a:prstGeom prst="rect">
            <a:avLst/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1" name="Прямоугольник 490"/>
          <p:cNvSpPr/>
          <p:nvPr/>
        </p:nvSpPr>
        <p:spPr>
          <a:xfrm>
            <a:off x="4761451" y="4132031"/>
            <a:ext cx="558310" cy="556824"/>
          </a:xfrm>
          <a:prstGeom prst="rect">
            <a:avLst/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2" name="Прямоугольник 491"/>
          <p:cNvSpPr/>
          <p:nvPr/>
        </p:nvSpPr>
        <p:spPr>
          <a:xfrm>
            <a:off x="5319760" y="4111964"/>
            <a:ext cx="540349" cy="570080"/>
          </a:xfrm>
          <a:prstGeom prst="rect">
            <a:avLst/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3" name="Прямоугольник 492"/>
          <p:cNvSpPr/>
          <p:nvPr/>
        </p:nvSpPr>
        <p:spPr>
          <a:xfrm>
            <a:off x="5859761" y="4111963"/>
            <a:ext cx="567137" cy="570082"/>
          </a:xfrm>
          <a:prstGeom prst="rect">
            <a:avLst/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4" name="Прямоугольник 493"/>
          <p:cNvSpPr/>
          <p:nvPr/>
        </p:nvSpPr>
        <p:spPr>
          <a:xfrm>
            <a:off x="6399761" y="4132031"/>
            <a:ext cx="567137" cy="550013"/>
          </a:xfrm>
          <a:prstGeom prst="rect">
            <a:avLst/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5" name="Прямоугольник 494"/>
          <p:cNvSpPr/>
          <p:nvPr/>
        </p:nvSpPr>
        <p:spPr>
          <a:xfrm>
            <a:off x="6939761" y="4132031"/>
            <a:ext cx="540000" cy="550013"/>
          </a:xfrm>
          <a:prstGeom prst="rect">
            <a:avLst/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6" name="Прямоугольник 495"/>
          <p:cNvSpPr/>
          <p:nvPr/>
        </p:nvSpPr>
        <p:spPr>
          <a:xfrm>
            <a:off x="4761451" y="1951962"/>
            <a:ext cx="552222" cy="540000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7" name="Прямоугольник 496"/>
          <p:cNvSpPr/>
          <p:nvPr/>
        </p:nvSpPr>
        <p:spPr>
          <a:xfrm>
            <a:off x="3124877" y="1951961"/>
            <a:ext cx="568795" cy="540000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8" name="Прямоугольник 497"/>
          <p:cNvSpPr/>
          <p:nvPr/>
        </p:nvSpPr>
        <p:spPr>
          <a:xfrm>
            <a:off x="5319760" y="3031962"/>
            <a:ext cx="540000" cy="55426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9" name="Прямоугольник 498"/>
          <p:cNvSpPr/>
          <p:nvPr/>
        </p:nvSpPr>
        <p:spPr>
          <a:xfrm>
            <a:off x="5332859" y="3571960"/>
            <a:ext cx="546111" cy="540003"/>
          </a:xfrm>
          <a:prstGeom prst="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0" name="Прямоугольник 499"/>
          <p:cNvSpPr/>
          <p:nvPr/>
        </p:nvSpPr>
        <p:spPr>
          <a:xfrm>
            <a:off x="5878970" y="3571961"/>
            <a:ext cx="539101" cy="540002"/>
          </a:xfrm>
          <a:prstGeom prst="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1" name="Прямоугольник 500"/>
          <p:cNvSpPr/>
          <p:nvPr/>
        </p:nvSpPr>
        <p:spPr>
          <a:xfrm>
            <a:off x="2584878" y="1940648"/>
            <a:ext cx="540000" cy="540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</a:rPr>
              <a:t>1к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502" name="Прямоугольник 501"/>
          <p:cNvSpPr/>
          <p:nvPr/>
        </p:nvSpPr>
        <p:spPr>
          <a:xfrm>
            <a:off x="3693673" y="1940649"/>
            <a:ext cx="527778" cy="540000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3" name="Прямоугольник 502"/>
          <p:cNvSpPr/>
          <p:nvPr/>
        </p:nvSpPr>
        <p:spPr>
          <a:xfrm>
            <a:off x="4221451" y="1940649"/>
            <a:ext cx="540000" cy="540000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4" name="Прямоугольник 503"/>
          <p:cNvSpPr/>
          <p:nvPr/>
        </p:nvSpPr>
        <p:spPr>
          <a:xfrm>
            <a:off x="5319761" y="1940649"/>
            <a:ext cx="540000" cy="540000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5" name="Прямоугольник 504"/>
          <p:cNvSpPr/>
          <p:nvPr/>
        </p:nvSpPr>
        <p:spPr>
          <a:xfrm>
            <a:off x="5859761" y="1940649"/>
            <a:ext cx="540000" cy="540000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6" name="Прямоугольник 505"/>
          <p:cNvSpPr/>
          <p:nvPr/>
        </p:nvSpPr>
        <p:spPr>
          <a:xfrm>
            <a:off x="2044878" y="2480649"/>
            <a:ext cx="540000" cy="5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7" name="Прямоугольник 506"/>
          <p:cNvSpPr/>
          <p:nvPr/>
        </p:nvSpPr>
        <p:spPr>
          <a:xfrm>
            <a:off x="1504878" y="2480649"/>
            <a:ext cx="540000" cy="540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2к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08" name="Прямоугольник 507"/>
          <p:cNvSpPr/>
          <p:nvPr/>
        </p:nvSpPr>
        <p:spPr>
          <a:xfrm>
            <a:off x="2584877" y="2480649"/>
            <a:ext cx="556573" cy="540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9" name="Прямоугольник 508"/>
          <p:cNvSpPr/>
          <p:nvPr/>
        </p:nvSpPr>
        <p:spPr>
          <a:xfrm>
            <a:off x="2044878" y="2480649"/>
            <a:ext cx="540000" cy="540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0" name="Прямоугольник 509"/>
          <p:cNvSpPr/>
          <p:nvPr/>
        </p:nvSpPr>
        <p:spPr>
          <a:xfrm>
            <a:off x="3124877" y="2480649"/>
            <a:ext cx="556574" cy="540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1" name="Прямоугольник 510"/>
          <p:cNvSpPr/>
          <p:nvPr/>
        </p:nvSpPr>
        <p:spPr>
          <a:xfrm>
            <a:off x="3681451" y="2480649"/>
            <a:ext cx="540000" cy="540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2" name="Прямоугольник 511"/>
          <p:cNvSpPr/>
          <p:nvPr/>
        </p:nvSpPr>
        <p:spPr>
          <a:xfrm>
            <a:off x="4221451" y="2480649"/>
            <a:ext cx="540000" cy="540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3" name="Прямоугольник 512"/>
          <p:cNvSpPr/>
          <p:nvPr/>
        </p:nvSpPr>
        <p:spPr>
          <a:xfrm>
            <a:off x="4761451" y="2480649"/>
            <a:ext cx="558310" cy="540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4" name="Прямоугольник 513"/>
          <p:cNvSpPr/>
          <p:nvPr/>
        </p:nvSpPr>
        <p:spPr>
          <a:xfrm>
            <a:off x="5319761" y="2480648"/>
            <a:ext cx="559209" cy="61945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5" name="Прямоугольник 514"/>
          <p:cNvSpPr/>
          <p:nvPr/>
        </p:nvSpPr>
        <p:spPr>
          <a:xfrm>
            <a:off x="5859761" y="2480648"/>
            <a:ext cx="540000" cy="54000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6" name="Прямоугольник 515"/>
          <p:cNvSpPr/>
          <p:nvPr/>
        </p:nvSpPr>
        <p:spPr>
          <a:xfrm>
            <a:off x="6399761" y="2560106"/>
            <a:ext cx="540000" cy="44047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7" name="Прямоугольник 516"/>
          <p:cNvSpPr/>
          <p:nvPr/>
        </p:nvSpPr>
        <p:spPr>
          <a:xfrm>
            <a:off x="6399761" y="2480649"/>
            <a:ext cx="540000" cy="540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8" name="Прямоугольник 517"/>
          <p:cNvSpPr/>
          <p:nvPr/>
        </p:nvSpPr>
        <p:spPr>
          <a:xfrm>
            <a:off x="2584877" y="3020649"/>
            <a:ext cx="556574" cy="56006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3к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19" name="Прямоугольник 518"/>
          <p:cNvSpPr/>
          <p:nvPr/>
        </p:nvSpPr>
        <p:spPr>
          <a:xfrm>
            <a:off x="3141451" y="3020649"/>
            <a:ext cx="540000" cy="56952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0" name="Прямоугольник 519"/>
          <p:cNvSpPr/>
          <p:nvPr/>
        </p:nvSpPr>
        <p:spPr>
          <a:xfrm>
            <a:off x="3681451" y="3020648"/>
            <a:ext cx="540000" cy="576893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1" name="Прямоугольник 520"/>
          <p:cNvSpPr/>
          <p:nvPr/>
        </p:nvSpPr>
        <p:spPr>
          <a:xfrm>
            <a:off x="4221451" y="3020649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2" name="Прямоугольник 521"/>
          <p:cNvSpPr/>
          <p:nvPr/>
        </p:nvSpPr>
        <p:spPr>
          <a:xfrm>
            <a:off x="4761451" y="3020649"/>
            <a:ext cx="558310" cy="56952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3" name="Прямоугольник 522"/>
          <p:cNvSpPr/>
          <p:nvPr/>
        </p:nvSpPr>
        <p:spPr>
          <a:xfrm>
            <a:off x="5859761" y="3020648"/>
            <a:ext cx="558310" cy="569523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4" name="Прямоугольник 523"/>
          <p:cNvSpPr/>
          <p:nvPr/>
        </p:nvSpPr>
        <p:spPr>
          <a:xfrm>
            <a:off x="2044878" y="3597542"/>
            <a:ext cx="540000" cy="5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5" name="Прямоугольник 524"/>
          <p:cNvSpPr/>
          <p:nvPr/>
        </p:nvSpPr>
        <p:spPr>
          <a:xfrm>
            <a:off x="1486800" y="3560649"/>
            <a:ext cx="574956" cy="576893"/>
          </a:xfrm>
          <a:prstGeom prst="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4п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26" name="Прямоугольник 525"/>
          <p:cNvSpPr/>
          <p:nvPr/>
        </p:nvSpPr>
        <p:spPr>
          <a:xfrm>
            <a:off x="2601451" y="3607555"/>
            <a:ext cx="540000" cy="5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7" name="Прямоугольник 526"/>
          <p:cNvSpPr/>
          <p:nvPr/>
        </p:nvSpPr>
        <p:spPr>
          <a:xfrm>
            <a:off x="2044878" y="3560649"/>
            <a:ext cx="573556" cy="586906"/>
          </a:xfrm>
          <a:prstGeom prst="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8" name="Прямоугольник 527"/>
          <p:cNvSpPr/>
          <p:nvPr/>
        </p:nvSpPr>
        <p:spPr>
          <a:xfrm>
            <a:off x="3124878" y="3590731"/>
            <a:ext cx="540000" cy="5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9" name="Прямоугольник 528"/>
          <p:cNvSpPr/>
          <p:nvPr/>
        </p:nvSpPr>
        <p:spPr>
          <a:xfrm>
            <a:off x="2584878" y="3560648"/>
            <a:ext cx="539999" cy="57689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0" name="Прямоугольник 529"/>
          <p:cNvSpPr/>
          <p:nvPr/>
        </p:nvSpPr>
        <p:spPr>
          <a:xfrm>
            <a:off x="3681451" y="3560649"/>
            <a:ext cx="540000" cy="5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1" name="Прямоугольник 530"/>
          <p:cNvSpPr/>
          <p:nvPr/>
        </p:nvSpPr>
        <p:spPr>
          <a:xfrm>
            <a:off x="3124877" y="3560649"/>
            <a:ext cx="603108" cy="654587"/>
          </a:xfrm>
          <a:prstGeom prst="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2" name="Прямоугольник 531"/>
          <p:cNvSpPr/>
          <p:nvPr/>
        </p:nvSpPr>
        <p:spPr>
          <a:xfrm>
            <a:off x="4221451" y="3580718"/>
            <a:ext cx="540000" cy="5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3" name="Прямоугольник 532"/>
          <p:cNvSpPr/>
          <p:nvPr/>
        </p:nvSpPr>
        <p:spPr>
          <a:xfrm>
            <a:off x="3693673" y="3560648"/>
            <a:ext cx="540000" cy="623800"/>
          </a:xfrm>
          <a:prstGeom prst="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4" name="Прямоугольник 533"/>
          <p:cNvSpPr/>
          <p:nvPr/>
        </p:nvSpPr>
        <p:spPr>
          <a:xfrm>
            <a:off x="4761451" y="3580718"/>
            <a:ext cx="540000" cy="5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5" name="Прямоугольник 534"/>
          <p:cNvSpPr/>
          <p:nvPr/>
        </p:nvSpPr>
        <p:spPr>
          <a:xfrm>
            <a:off x="4221451" y="3560649"/>
            <a:ext cx="540000" cy="560069"/>
          </a:xfrm>
          <a:prstGeom prst="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6" name="Прямоугольник 535"/>
          <p:cNvSpPr/>
          <p:nvPr/>
        </p:nvSpPr>
        <p:spPr>
          <a:xfrm>
            <a:off x="4761450" y="3560649"/>
            <a:ext cx="571409" cy="574336"/>
          </a:xfrm>
          <a:prstGeom prst="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7" name="Прямоугольник 536"/>
          <p:cNvSpPr/>
          <p:nvPr/>
        </p:nvSpPr>
        <p:spPr>
          <a:xfrm>
            <a:off x="2061756" y="4137542"/>
            <a:ext cx="556677" cy="540001"/>
          </a:xfrm>
          <a:prstGeom prst="rect">
            <a:avLst/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5м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38" name="Прямоугольник 537"/>
          <p:cNvSpPr/>
          <p:nvPr/>
        </p:nvSpPr>
        <p:spPr>
          <a:xfrm>
            <a:off x="2584878" y="4137541"/>
            <a:ext cx="556677" cy="54000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9" name="Прямоугольник 538"/>
          <p:cNvSpPr/>
          <p:nvPr/>
        </p:nvSpPr>
        <p:spPr>
          <a:xfrm>
            <a:off x="3124877" y="4130731"/>
            <a:ext cx="568796" cy="546812"/>
          </a:xfrm>
          <a:prstGeom prst="rect">
            <a:avLst/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0" name="Прямоугольник 539"/>
          <p:cNvSpPr/>
          <p:nvPr/>
        </p:nvSpPr>
        <p:spPr>
          <a:xfrm>
            <a:off x="4221451" y="4120718"/>
            <a:ext cx="540000" cy="550013"/>
          </a:xfrm>
          <a:prstGeom prst="rect">
            <a:avLst/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1" name="Прямоугольник 540"/>
          <p:cNvSpPr/>
          <p:nvPr/>
        </p:nvSpPr>
        <p:spPr>
          <a:xfrm>
            <a:off x="3693673" y="4111964"/>
            <a:ext cx="540000" cy="558767"/>
          </a:xfrm>
          <a:prstGeom prst="rect">
            <a:avLst/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2" name="Прямоугольник 541"/>
          <p:cNvSpPr/>
          <p:nvPr/>
        </p:nvSpPr>
        <p:spPr>
          <a:xfrm>
            <a:off x="4761451" y="4120718"/>
            <a:ext cx="558310" cy="556824"/>
          </a:xfrm>
          <a:prstGeom prst="rect">
            <a:avLst/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3" name="Прямоугольник 542"/>
          <p:cNvSpPr/>
          <p:nvPr/>
        </p:nvSpPr>
        <p:spPr>
          <a:xfrm>
            <a:off x="5319760" y="4100649"/>
            <a:ext cx="540349" cy="570082"/>
          </a:xfrm>
          <a:prstGeom prst="rect">
            <a:avLst/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4" name="Прямоугольник 543"/>
          <p:cNvSpPr/>
          <p:nvPr/>
        </p:nvSpPr>
        <p:spPr>
          <a:xfrm>
            <a:off x="5859761" y="4100650"/>
            <a:ext cx="567137" cy="570082"/>
          </a:xfrm>
          <a:prstGeom prst="rect">
            <a:avLst/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5" name="Прямоугольник 544"/>
          <p:cNvSpPr/>
          <p:nvPr/>
        </p:nvSpPr>
        <p:spPr>
          <a:xfrm>
            <a:off x="6399761" y="4120718"/>
            <a:ext cx="567137" cy="550013"/>
          </a:xfrm>
          <a:prstGeom prst="rect">
            <a:avLst/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6" name="Прямоугольник 545"/>
          <p:cNvSpPr/>
          <p:nvPr/>
        </p:nvSpPr>
        <p:spPr>
          <a:xfrm>
            <a:off x="6939761" y="4120718"/>
            <a:ext cx="540000" cy="550013"/>
          </a:xfrm>
          <a:prstGeom prst="rect">
            <a:avLst/>
          </a:prstGeom>
          <a:solidFill>
            <a:srgbClr val="CC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7" name="Прямоугольник 546"/>
          <p:cNvSpPr/>
          <p:nvPr/>
        </p:nvSpPr>
        <p:spPr>
          <a:xfrm>
            <a:off x="4761451" y="1940649"/>
            <a:ext cx="552222" cy="540000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8" name="Прямоугольник 547"/>
          <p:cNvSpPr/>
          <p:nvPr/>
        </p:nvSpPr>
        <p:spPr>
          <a:xfrm>
            <a:off x="3124877" y="1940648"/>
            <a:ext cx="568795" cy="540000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9" name="Прямоугольник 548"/>
          <p:cNvSpPr/>
          <p:nvPr/>
        </p:nvSpPr>
        <p:spPr>
          <a:xfrm>
            <a:off x="5319760" y="3020649"/>
            <a:ext cx="540000" cy="55426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0" name="Прямоугольник 549"/>
          <p:cNvSpPr/>
          <p:nvPr/>
        </p:nvSpPr>
        <p:spPr>
          <a:xfrm>
            <a:off x="5332859" y="3560647"/>
            <a:ext cx="546111" cy="540004"/>
          </a:xfrm>
          <a:prstGeom prst="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1" name="Прямоугольник 550"/>
          <p:cNvSpPr/>
          <p:nvPr/>
        </p:nvSpPr>
        <p:spPr>
          <a:xfrm>
            <a:off x="5878970" y="3560648"/>
            <a:ext cx="539101" cy="540002"/>
          </a:xfrm>
          <a:prstGeom prst="rect">
            <a:avLst/>
          </a:prstGeom>
          <a:solidFill>
            <a:srgbClr val="FF99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40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92696"/>
            <a:ext cx="4824536" cy="55340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1к                                        4п                                        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2к                                              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3к                                        5м</a:t>
            </a:r>
            <a:endParaRPr lang="ru-RU" dirty="0"/>
          </a:p>
        </p:txBody>
      </p:sp>
      <p:pic>
        <p:nvPicPr>
          <p:cNvPr id="4" name="Рисунок 3" descr="Мастер-класс &quot;Народная кукла-оберег Кубышка-травница&quot;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83"/>
          <a:stretch/>
        </p:blipFill>
        <p:spPr bwMode="auto">
          <a:xfrm>
            <a:off x="1187624" y="332656"/>
            <a:ext cx="2199640" cy="1728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Мастер класс по изготовлению куклы Крупенички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84" t="50536" r="2186" b="1646"/>
          <a:stretch/>
        </p:blipFill>
        <p:spPr bwMode="auto">
          <a:xfrm>
            <a:off x="1924531" y="2348880"/>
            <a:ext cx="2125934" cy="188860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Оберег для ребенка кукла Пеленашка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60648"/>
            <a:ext cx="3492388" cy="2736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 descr="https://bg-mamma.s3.eu-central-1.amazonaws.com/8Ozl/32655717_1c07729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847701"/>
            <a:ext cx="3348372" cy="2752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i03.fotocdn.net/s117/8961ca3017e35d43/public_pin_m/266864282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437112"/>
            <a:ext cx="3169001" cy="216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407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33</Words>
  <Application>Microsoft Office PowerPoint</Application>
  <PresentationFormat>Экран (4:3)</PresentationFormat>
  <Paragraphs>25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Кроссворд  «Тряпичные и нитяные куклы»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</dc:creator>
  <cp:lastModifiedBy>Михаил</cp:lastModifiedBy>
  <cp:revision>15</cp:revision>
  <dcterms:created xsi:type="dcterms:W3CDTF">2020-05-13T07:31:11Z</dcterms:created>
  <dcterms:modified xsi:type="dcterms:W3CDTF">2021-06-21T23:25:43Z</dcterms:modified>
</cp:coreProperties>
</file>