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71" r:id="rId10"/>
    <p:sldId id="263" r:id="rId11"/>
    <p:sldId id="264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4491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564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52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558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582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602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96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13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830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106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0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2C2E8-4E2E-4CAA-90C4-AC6374C6C20C}" type="datetimeFigureOut">
              <a:rPr lang="ru-RU" smtClean="0"/>
              <a:pPr/>
              <a:t>12.07.2021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C9CD30-9E38-423E-B57F-7B7942CA20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919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296874"/>
            <a:ext cx="9564555" cy="71734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1349" y="116632"/>
            <a:ext cx="6400800" cy="769640"/>
          </a:xfrm>
          <a:ln>
            <a:noFill/>
          </a:ln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Помни правила ГАИ. Это правила твои.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2417" y="6309320"/>
            <a:ext cx="6012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г.                              Воспитатель: Горьковец И. 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40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4536504" cy="4713387"/>
          </a:xfrm>
        </p:spPr>
        <p:txBody>
          <a:bodyPr/>
          <a:lstStyle/>
          <a:p>
            <a:pPr algn="ctr"/>
            <a:r>
              <a:rPr lang="ru-RU" dirty="0" smtClean="0"/>
              <a:t>  Ребята</a:t>
            </a:r>
            <a:r>
              <a:rPr lang="ru-RU" dirty="0"/>
              <a:t>, когда вы выходите на </a:t>
            </a:r>
            <a:r>
              <a:rPr lang="ru-RU" dirty="0" smtClean="0"/>
              <a:t>улицу, </a:t>
            </a:r>
            <a:r>
              <a:rPr lang="ru-RU" dirty="0"/>
              <a:t>то становитесь пешеходами</a:t>
            </a:r>
            <a:r>
              <a:rPr lang="ru-RU" dirty="0" smtClean="0"/>
              <a:t>!  А чтобы не  мешать транспорту, пешеходы должны соблюдать ПДД. Давайте же вспомним их….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5642" y="620686"/>
            <a:ext cx="4195034" cy="545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618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Как называется  часть  дороги, по которой движется транспорт?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5496" y="2132856"/>
            <a:ext cx="9073008" cy="4608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940152" y="1627976"/>
            <a:ext cx="28083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Проезжая часть, шоссе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04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Как называется часть дороги, по которой идут пешеходы?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95"/>
          <a:stretch/>
        </p:blipFill>
        <p:spPr bwMode="auto">
          <a:xfrm>
            <a:off x="35496" y="1412776"/>
            <a:ext cx="9073008" cy="53302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15808" y="1052736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Тротуар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Где пассажиры ждут общественный транспорт?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496" y="1412776"/>
            <a:ext cx="9001000" cy="5420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092280" y="1012086"/>
            <a:ext cx="19442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Остановка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0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5"/>
          <a:stretch/>
        </p:blipFill>
        <p:spPr bwMode="auto">
          <a:xfrm>
            <a:off x="1563277" y="1636430"/>
            <a:ext cx="3234820" cy="280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Какие знаки обозначают остановку общественных транспортных средств?</a:t>
            </a:r>
            <a:endParaRPr lang="ru-RU" b="1" dirty="0">
              <a:solidFill>
                <a:schemeClr val="accent2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754474"/>
            <a:ext cx="1502502" cy="2257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140099"/>
            <a:ext cx="17430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437111"/>
            <a:ext cx="3482752" cy="224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 flipH="1">
            <a:off x="4355976" y="3501008"/>
            <a:ext cx="1512168" cy="1800200"/>
          </a:xfrm>
          <a:prstGeom prst="straightConnector1">
            <a:avLst/>
          </a:prstGeom>
          <a:ln w="5715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90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поможет нам перейти дорогу?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9912" y="1628800"/>
            <a:ext cx="5309772" cy="4536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Объект 17"/>
          <p:cNvSpPr>
            <a:spLocks noGrp="1"/>
          </p:cNvSpPr>
          <p:nvPr>
            <p:ph sz="half" idx="2"/>
          </p:nvPr>
        </p:nvSpPr>
        <p:spPr>
          <a:xfrm>
            <a:off x="107504" y="1628800"/>
            <a:ext cx="3606552" cy="4525963"/>
          </a:xfrm>
        </p:spPr>
        <p:txBody>
          <a:bodyPr/>
          <a:lstStyle/>
          <a:p>
            <a:pPr algn="ctr"/>
            <a:endParaRPr lang="ru-RU" sz="2400" dirty="0" smtClean="0"/>
          </a:p>
          <a:p>
            <a:pPr algn="ctr"/>
            <a:endParaRPr lang="ru-RU" sz="2400" dirty="0"/>
          </a:p>
          <a:p>
            <a:pPr algn="ctr"/>
            <a:r>
              <a:rPr lang="ru-RU" sz="2400" b="1" dirty="0" smtClean="0"/>
              <a:t>Загадка:</a:t>
            </a:r>
          </a:p>
          <a:p>
            <a:pPr marL="0" indent="0" algn="ctr">
              <a:buNone/>
            </a:pPr>
            <a:r>
              <a:rPr lang="ru-RU" sz="2400" b="1" dirty="0" smtClean="0"/>
              <a:t>Я глазищами моргаю</a:t>
            </a:r>
          </a:p>
          <a:p>
            <a:pPr marL="0" indent="0" algn="ctr">
              <a:buNone/>
            </a:pPr>
            <a:r>
              <a:rPr lang="ru-RU" sz="2400" b="1" dirty="0" smtClean="0"/>
              <a:t>Неустанно день и ночь,</a:t>
            </a:r>
          </a:p>
          <a:p>
            <a:pPr marL="0" indent="0" algn="ctr">
              <a:buNone/>
            </a:pPr>
            <a:r>
              <a:rPr lang="ru-RU" sz="2400" b="1" dirty="0" smtClean="0"/>
              <a:t>Я машинам помогаю</a:t>
            </a:r>
          </a:p>
          <a:p>
            <a:pPr marL="0" indent="0" algn="ctr">
              <a:buNone/>
            </a:pPr>
            <a:r>
              <a:rPr lang="ru-RU" sz="2400" b="1" dirty="0" smtClean="0"/>
              <a:t>И тебе хочу помочь.</a:t>
            </a: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835696" y="4869160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Светофор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801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Какой цвет светофора разрешает переходить дорогу пешеходу?</a:t>
            </a:r>
            <a:endParaRPr lang="ru-RU" b="1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2699792" y="1916832"/>
            <a:ext cx="4032448" cy="396044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78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 Переходить улицу вы можете только со взрослыми!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606" y="1482979"/>
            <a:ext cx="5357589" cy="5357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0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Какие еще знаки обозначают, где можно переходить  дорогу?</a:t>
            </a:r>
            <a:endParaRPr lang="ru-RU" b="1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1628800"/>
            <a:ext cx="4264315" cy="4536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" b="3644"/>
          <a:stretch/>
        </p:blipFill>
        <p:spPr bwMode="auto">
          <a:xfrm>
            <a:off x="231698" y="1628800"/>
            <a:ext cx="4196286" cy="4536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67944" y="6279323"/>
            <a:ext cx="4824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Знаки: Пешеходный переход, подземный переход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638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Какой цвет светофора означает  приготовиться перейти дорогу?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2627784" y="1988840"/>
            <a:ext cx="4320480" cy="4176464"/>
          </a:xfrm>
          <a:prstGeom prst="ellipse">
            <a:avLst/>
          </a:prstGeom>
          <a:solidFill>
            <a:srgbClr val="FFFF66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80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Какой цвет светофора означает движение запрещено?!</a:t>
            </a:r>
            <a:endParaRPr lang="ru-RU" b="1" dirty="0"/>
          </a:p>
        </p:txBody>
      </p:sp>
      <p:sp>
        <p:nvSpPr>
          <p:cNvPr id="3" name="Овал 2"/>
          <p:cNvSpPr/>
          <p:nvPr/>
        </p:nvSpPr>
        <p:spPr>
          <a:xfrm>
            <a:off x="2411760" y="1916832"/>
            <a:ext cx="4536504" cy="424847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034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Запомни! Знак ставят, где нельзя переходить улицу!</a:t>
            </a:r>
            <a:endParaRPr lang="ru-RU" b="1" dirty="0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28"/>
          <a:stretch/>
        </p:blipFill>
        <p:spPr bwMode="auto">
          <a:xfrm>
            <a:off x="2652845" y="1412776"/>
            <a:ext cx="4034547" cy="5238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85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Ребята, вы должны хорошо усвоить:</a:t>
            </a:r>
            <a:endParaRPr lang="ru-RU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724" y="1412776"/>
            <a:ext cx="3679279" cy="471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0" y="2852936"/>
            <a:ext cx="5364088" cy="341724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На дороге будь внимательным </a:t>
            </a:r>
          </a:p>
          <a:p>
            <a:pPr marL="0" indent="0" algn="ctr">
              <a:buNone/>
            </a:pPr>
            <a:r>
              <a:rPr lang="ru-RU" b="1" dirty="0" smtClean="0"/>
              <a:t>И помни наперед:</a:t>
            </a:r>
          </a:p>
          <a:p>
            <a:pPr marL="0" indent="0" algn="ctr">
              <a:buNone/>
            </a:pPr>
            <a:r>
              <a:rPr lang="ru-RU" b="1" dirty="0" smtClean="0"/>
              <a:t>Свои имеют правила </a:t>
            </a:r>
          </a:p>
          <a:p>
            <a:pPr marL="0" indent="0" algn="ctr">
              <a:buNone/>
            </a:pPr>
            <a:r>
              <a:rPr lang="ru-RU" b="1" dirty="0" smtClean="0"/>
              <a:t>Шофер и пешеход.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6673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569</TotalTime>
  <Words>201</Words>
  <Application>Microsoft Office PowerPoint</Application>
  <PresentationFormat>Экран (4:3)</PresentationFormat>
  <Paragraphs>31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Times New Roman</vt:lpstr>
      <vt:lpstr>Тема Office</vt:lpstr>
      <vt:lpstr>Презентация PowerPoint</vt:lpstr>
      <vt:lpstr>Презентация PowerPoint</vt:lpstr>
      <vt:lpstr>Как называется  часть  дороги, по которой движется транспорт?</vt:lpstr>
      <vt:lpstr>Как называется часть дороги, по которой идут пешеходы?</vt:lpstr>
      <vt:lpstr>Где пассажиры ждут общественный транспорт?</vt:lpstr>
      <vt:lpstr>Какие знаки обозначают остановку общественных транспортных средств?</vt:lpstr>
      <vt:lpstr>Кто поможет нам перейти дорогу?</vt:lpstr>
      <vt:lpstr>Какой цвет светофора разрешает переходить дорогу пешеходу?</vt:lpstr>
      <vt:lpstr> Переходить улицу вы можете только со взрослыми!</vt:lpstr>
      <vt:lpstr>Какие еще знаки обозначают, где можно переходить  дорогу?</vt:lpstr>
      <vt:lpstr>Какой цвет светофора означает  приготовиться перейти дорогу?</vt:lpstr>
      <vt:lpstr>Какой цвет светофора означает движение запрещено?!</vt:lpstr>
      <vt:lpstr>Запомни! Знак ставят, где нельзя переходить улицу!</vt:lpstr>
      <vt:lpstr>Ребята, вы должны хорошо усвоить: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sad304</cp:lastModifiedBy>
  <cp:revision>27</cp:revision>
  <dcterms:created xsi:type="dcterms:W3CDTF">2021-05-23T13:33:35Z</dcterms:created>
  <dcterms:modified xsi:type="dcterms:W3CDTF">2021-07-12T05:46:29Z</dcterms:modified>
</cp:coreProperties>
</file>