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89" r:id="rId2"/>
    <p:sldId id="272" r:id="rId3"/>
    <p:sldId id="273" r:id="rId4"/>
    <p:sldId id="274" r:id="rId5"/>
    <p:sldId id="287" r:id="rId6"/>
    <p:sldId id="275" r:id="rId7"/>
    <p:sldId id="276" r:id="rId8"/>
    <p:sldId id="277" r:id="rId9"/>
    <p:sldId id="278" r:id="rId10"/>
    <p:sldId id="279" r:id="rId11"/>
    <p:sldId id="280" r:id="rId12"/>
    <p:sldId id="282" r:id="rId13"/>
    <p:sldId id="281" r:id="rId14"/>
    <p:sldId id="270" r:id="rId15"/>
    <p:sldId id="267" r:id="rId16"/>
    <p:sldId id="286" r:id="rId17"/>
    <p:sldId id="28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13" autoAdjust="0"/>
  </p:normalViewPr>
  <p:slideViewPr>
    <p:cSldViewPr snapToGrid="0">
      <p:cViewPr varScale="1">
        <p:scale>
          <a:sx n="42" d="100"/>
          <a:sy n="42" d="100"/>
        </p:scale>
        <p:origin x="3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2EED4-C691-4E0C-8DB9-702858C60BF9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F04E0-B7F6-4B72-8855-D51CB3FBF6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483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DF04E0-B7F6-4B72-8855-D51CB3FBF6B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01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10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447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643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966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32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55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39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410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362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6852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589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0090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239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41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8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CB8BF-1BBE-4F0E-9794-146D055B3584}" type="datetimeFigureOut">
              <a:rPr lang="ru-RU" smtClean="0"/>
              <a:t>13.09.2021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FE03C14-7D15-4F78-80C8-8A45EBD1A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05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4434" y="1371600"/>
            <a:ext cx="8596667" cy="33147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+mj-lt"/>
              </a:rPr>
              <a:t>Проектно-исследовательская работа по растениеводству на тему </a:t>
            </a:r>
            <a:r>
              <a:rPr lang="ru-RU" sz="4800" b="1" dirty="0" smtClean="0">
                <a:solidFill>
                  <a:srgbClr val="FF0000"/>
                </a:solidFill>
                <a:latin typeface="+mj-lt"/>
              </a:rPr>
              <a:t>«Растения - хищники»</a:t>
            </a:r>
            <a:endParaRPr lang="ru-RU" sz="4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0428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370" y="419725"/>
            <a:ext cx="8214610" cy="5516379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/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F0000"/>
                </a:solidFill>
              </a:rPr>
              <a:t>Цель проекта: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выявить </a:t>
            </a:r>
            <a:r>
              <a:rPr lang="ru-RU" b="1" dirty="0">
                <a:solidFill>
                  <a:schemeClr val="tx1"/>
                </a:solidFill>
              </a:rPr>
              <a:t>причины, по которым растения превратились в хищников и какие особенности у этих растений.</a:t>
            </a: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76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8476" y="779489"/>
            <a:ext cx="8830456" cy="482683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Для достижения поставленной цели я должна решить следующие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задачи</a:t>
            </a:r>
            <a:r>
              <a:rPr lang="ru-RU" b="1" dirty="0" smtClean="0">
                <a:solidFill>
                  <a:srgbClr val="FF0000"/>
                </a:solidFill>
              </a:rPr>
              <a:t>: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1.Изучить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литературу о различных видах «насекомоядных»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растений.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2.Узнать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почему некоторые растения называются «хищниками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3.Узнать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строения «растений-хищников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4.Создать презентацию.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582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8062" y="1169233"/>
            <a:ext cx="7811125" cy="3792511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Г</a:t>
            </a:r>
            <a:r>
              <a:rPr lang="ru-RU" b="1" dirty="0" smtClean="0">
                <a:solidFill>
                  <a:srgbClr val="FF0000"/>
                </a:solidFill>
              </a:rPr>
              <a:t>ипотеза: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tx1"/>
                </a:solidFill>
              </a:rPr>
              <a:t>если </a:t>
            </a:r>
            <a:r>
              <a:rPr lang="ru-RU" b="1" dirty="0">
                <a:solidFill>
                  <a:schemeClr val="tx1"/>
                </a:solidFill>
              </a:rPr>
              <a:t>растения «поедают» насекомых, то это необходимо для того, чтобы выжить в окружающей </a:t>
            </a:r>
            <a:r>
              <a:rPr lang="ru-RU" b="1" dirty="0" smtClean="0">
                <a:solidFill>
                  <a:schemeClr val="tx1"/>
                </a:solidFill>
              </a:rPr>
              <a:t>среде.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314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15" y="389745"/>
            <a:ext cx="8537920" cy="584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2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790" y="149903"/>
            <a:ext cx="6923407" cy="15407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Хватающие </a:t>
            </a:r>
            <a:r>
              <a:rPr lang="ru-RU" b="1" dirty="0" smtClean="0">
                <a:solidFill>
                  <a:schemeClr val="tx1"/>
                </a:solidFill>
              </a:rPr>
              <a:t>растения-хищники.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Венерина мухоловка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790" y="1690689"/>
            <a:ext cx="6923407" cy="417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18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253" y="869430"/>
            <a:ext cx="8030083" cy="47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12" y="749508"/>
            <a:ext cx="7899816" cy="511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1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259" y="3304420"/>
            <a:ext cx="4616971" cy="31863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46" y="200982"/>
            <a:ext cx="4381845" cy="29919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1745" y="200981"/>
            <a:ext cx="4257206" cy="299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08" y="359764"/>
            <a:ext cx="8364513" cy="173886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Приклеивающие </a:t>
            </a:r>
            <a:r>
              <a:rPr lang="ru-RU" b="1" dirty="0" smtClean="0">
                <a:solidFill>
                  <a:schemeClr val="tx1"/>
                </a:solidFill>
              </a:rPr>
              <a:t>растения-хищники</a:t>
            </a:r>
            <a:r>
              <a:rPr lang="ru-RU" b="1" dirty="0">
                <a:solidFill>
                  <a:schemeClr val="tx1"/>
                </a:solidFill>
              </a:rPr>
              <a:t>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Р</a:t>
            </a:r>
            <a:r>
              <a:rPr lang="ru-RU" b="1" dirty="0" smtClean="0">
                <a:solidFill>
                  <a:srgbClr val="C00000"/>
                </a:solidFill>
              </a:rPr>
              <a:t>осянка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890" y="1783831"/>
            <a:ext cx="6597306" cy="434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38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4479" y="749508"/>
            <a:ext cx="8034727" cy="511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3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19" y="539645"/>
            <a:ext cx="8349520" cy="518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1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498" y="609599"/>
            <a:ext cx="8509504" cy="162393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Просто ждущие – это пассивные </a:t>
            </a:r>
            <a:r>
              <a:rPr lang="ru-RU" b="1" dirty="0" smtClean="0">
                <a:solidFill>
                  <a:schemeClr val="tx1"/>
                </a:solidFill>
              </a:rPr>
              <a:t>растения-хищники.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Пузырчатка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0985" y="2533338"/>
            <a:ext cx="7064148" cy="362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0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816" y="880360"/>
            <a:ext cx="7620000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3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309" y="569627"/>
            <a:ext cx="8320789" cy="509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7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08878"/>
            <a:ext cx="8596668" cy="307298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Вывод: </a:t>
            </a:r>
            <a:r>
              <a:rPr lang="ru-RU" b="1" dirty="0" smtClean="0">
                <a:solidFill>
                  <a:schemeClr val="tx1"/>
                </a:solidFill>
              </a:rPr>
              <a:t>растения «поедают» насекомых исключительно для того, чтобы выжить.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84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760" y="2278505"/>
            <a:ext cx="7300210" cy="1678897"/>
          </a:xfrm>
        </p:spPr>
        <p:txBody>
          <a:bodyPr/>
          <a:lstStyle/>
          <a:p>
            <a:r>
              <a:rPr lang="ru-RU" dirty="0" smtClean="0"/>
              <a:t>	</a:t>
            </a:r>
            <a:r>
              <a:rPr lang="ru-RU" sz="44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4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409</TotalTime>
  <Words>51</Words>
  <Application>Microsoft Office PowerPoint</Application>
  <PresentationFormat>Широкоэкранный</PresentationFormat>
  <Paragraphs>10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 Цель проекта: выявить причины, по которым растения превратились в хищников и какие особенности у этих растений. </vt:lpstr>
      <vt:lpstr>Для достижения поставленной цели я должна решить следующие задачи:  1.Изучить литературу о различных видах «насекомоядных» растений. 2.Узнать, почему некоторые растения называются «хищниками».  3.Узнать особенности строения «растений-хищников». 4.Создать презентацию. </vt:lpstr>
      <vt:lpstr>Гипотеза:  если растения «поедают» насекомых, то это необходимо для того, чтобы выжить в окружающей среде.</vt:lpstr>
      <vt:lpstr>Презентация PowerPoint</vt:lpstr>
      <vt:lpstr>Хватающие растения-хищники. Венерина мухоловка</vt:lpstr>
      <vt:lpstr>Презентация PowerPoint</vt:lpstr>
      <vt:lpstr>Презентация PowerPoint</vt:lpstr>
      <vt:lpstr>Презентация PowerPoint</vt:lpstr>
      <vt:lpstr>Приклеивающие растения-хищники. Росянка</vt:lpstr>
      <vt:lpstr>Презентация PowerPoint</vt:lpstr>
      <vt:lpstr>Презентация PowerPoint</vt:lpstr>
      <vt:lpstr>Просто ждущие – это пассивные растения-хищники.  Пузырчатка</vt:lpstr>
      <vt:lpstr>Презентация PowerPoint</vt:lpstr>
      <vt:lpstr>Презентация PowerPoint</vt:lpstr>
      <vt:lpstr>Вывод: растения «поедают» насекомых исключительно для того, чтобы выжить.</vt:lpstr>
      <vt:lpstr>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33</cp:revision>
  <dcterms:created xsi:type="dcterms:W3CDTF">2019-11-26T06:27:22Z</dcterms:created>
  <dcterms:modified xsi:type="dcterms:W3CDTF">2021-09-13T09:17:17Z</dcterms:modified>
</cp:coreProperties>
</file>