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B021-133E-4EB9-958D-FD5C8BCCEA0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F05E2-D3E4-4CB9-8EF6-DD7B85B12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714466"/>
      </p:ext>
    </p:extLst>
  </p:cSld>
  <p:clrMapOvr>
    <a:masterClrMapping/>
  </p:clrMapOvr>
  <p:transition spd="slow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B021-133E-4EB9-958D-FD5C8BCCEA0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F05E2-D3E4-4CB9-8EF6-DD7B85B12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199155"/>
      </p:ext>
    </p:extLst>
  </p:cSld>
  <p:clrMapOvr>
    <a:masterClrMapping/>
  </p:clrMapOvr>
  <p:transition spd="slow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B021-133E-4EB9-958D-FD5C8BCCEA0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F05E2-D3E4-4CB9-8EF6-DD7B85B12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751006"/>
      </p:ext>
    </p:extLst>
  </p:cSld>
  <p:clrMapOvr>
    <a:masterClrMapping/>
  </p:clrMapOvr>
  <p:transition spd="slow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B021-133E-4EB9-958D-FD5C8BCCEA0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F05E2-D3E4-4CB9-8EF6-DD7B85B12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104634"/>
      </p:ext>
    </p:extLst>
  </p:cSld>
  <p:clrMapOvr>
    <a:masterClrMapping/>
  </p:clrMapOvr>
  <p:transition spd="slow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B021-133E-4EB9-958D-FD5C8BCCEA0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F05E2-D3E4-4CB9-8EF6-DD7B85B12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58889"/>
      </p:ext>
    </p:extLst>
  </p:cSld>
  <p:clrMapOvr>
    <a:masterClrMapping/>
  </p:clrMapOvr>
  <p:transition spd="slow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B021-133E-4EB9-958D-FD5C8BCCEA0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F05E2-D3E4-4CB9-8EF6-DD7B85B12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486717"/>
      </p:ext>
    </p:extLst>
  </p:cSld>
  <p:clrMapOvr>
    <a:masterClrMapping/>
  </p:clrMapOvr>
  <p:transition spd="slow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B021-133E-4EB9-958D-FD5C8BCCEA0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F05E2-D3E4-4CB9-8EF6-DD7B85B12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5803058"/>
      </p:ext>
    </p:extLst>
  </p:cSld>
  <p:clrMapOvr>
    <a:masterClrMapping/>
  </p:clrMapOvr>
  <p:transition spd="slow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B021-133E-4EB9-958D-FD5C8BCCEA0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F05E2-D3E4-4CB9-8EF6-DD7B85B12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361899"/>
      </p:ext>
    </p:extLst>
  </p:cSld>
  <p:clrMapOvr>
    <a:masterClrMapping/>
  </p:clrMapOvr>
  <p:transition spd="slow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B021-133E-4EB9-958D-FD5C8BCCEA0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F05E2-D3E4-4CB9-8EF6-DD7B85B12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521223"/>
      </p:ext>
    </p:extLst>
  </p:cSld>
  <p:clrMapOvr>
    <a:masterClrMapping/>
  </p:clrMapOvr>
  <p:transition spd="slow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B021-133E-4EB9-958D-FD5C8BCCEA0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F05E2-D3E4-4CB9-8EF6-DD7B85B12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883201"/>
      </p:ext>
    </p:extLst>
  </p:cSld>
  <p:clrMapOvr>
    <a:masterClrMapping/>
  </p:clrMapOvr>
  <p:transition spd="slow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EB021-133E-4EB9-958D-FD5C8BCCEA0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F05E2-D3E4-4CB9-8EF6-DD7B85B12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240560"/>
      </p:ext>
    </p:extLst>
  </p:cSld>
  <p:clrMapOvr>
    <a:masterClrMapping/>
  </p:clrMapOvr>
  <p:transition spd="slow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EB021-133E-4EB9-958D-FD5C8BCCEA07}" type="datetimeFigureOut">
              <a:rPr lang="ru-RU" smtClean="0"/>
              <a:t>21.05.2020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1F05E2-D3E4-4CB9-8EF6-DD7B85B129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383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heel spokes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02" y="0"/>
            <a:ext cx="9194643" cy="687402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1484784"/>
            <a:ext cx="6262464" cy="2880320"/>
          </a:xfrm>
        </p:spPr>
        <p:txBody>
          <a:bodyPr>
            <a:prstTxWarp prst="textPlain">
              <a:avLst/>
            </a:prstTxWarp>
            <a:noAutofit/>
          </a:bodyPr>
          <a:lstStyle/>
          <a:p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Контрольная работа по математике </a:t>
            </a:r>
            <a:b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</a:br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4 класс </a:t>
            </a:r>
            <a:endParaRPr lang="ru-RU" sz="54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437681"/>
            <a:ext cx="6400800" cy="1752600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752614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1. </a:t>
            </a:r>
            <a:r>
              <a:rPr lang="ru-RU" b="1" dirty="0" err="1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Вырази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в указанных единицах измерения.  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1916832"/>
            <a:ext cx="7067128" cy="420933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630 мм = ______см </a:t>
            </a:r>
          </a:p>
          <a:p>
            <a:pPr marL="0" indent="0">
              <a:buNone/>
            </a:pPr>
            <a:r>
              <a:rPr lang="ru-RU" sz="4000" dirty="0" smtClean="0"/>
              <a:t>4670 м = _____ км ____ м </a:t>
            </a:r>
          </a:p>
          <a:p>
            <a:pPr marL="0" indent="0">
              <a:buNone/>
            </a:pPr>
            <a:r>
              <a:rPr lang="ru-RU" sz="4000" dirty="0" smtClean="0"/>
              <a:t>2 ч 15 мин = ______мин </a:t>
            </a:r>
          </a:p>
          <a:p>
            <a:pPr marL="0" indent="0">
              <a:buNone/>
            </a:pPr>
            <a:r>
              <a:rPr lang="ru-RU" sz="4000" dirty="0" smtClean="0"/>
              <a:t>7 т 9 ц = __________кг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7934145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2.Найди значение выражения. 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348880"/>
            <a:ext cx="7931224" cy="3777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9015 – 128 * 23 + 48633 : 39 =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00235104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19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3.Найди значение выражений. 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348880"/>
            <a:ext cx="7643192" cy="3777283"/>
          </a:xfrm>
        </p:spPr>
        <p:txBody>
          <a:bodyPr/>
          <a:lstStyle/>
          <a:p>
            <a:pPr marL="0" indent="0">
              <a:buNone/>
            </a:pPr>
            <a:r>
              <a:rPr lang="ru-RU" sz="4000" b="0" i="0" u="none" strike="noStrike" dirty="0" smtClean="0">
                <a:solidFill>
                  <a:srgbClr val="000000"/>
                </a:solidFill>
                <a:effectLst/>
                <a:latin typeface="Times New Roman"/>
              </a:rPr>
              <a:t>32*100 6400 : 100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252505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4.Найди значение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060848"/>
            <a:ext cx="7643192" cy="40653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1/4 часть суток </a:t>
            </a:r>
          </a:p>
          <a:p>
            <a:pPr marL="0" indent="0">
              <a:buNone/>
            </a:pPr>
            <a:r>
              <a:rPr lang="ru-RU" sz="4000" dirty="0" smtClean="0"/>
              <a:t>2/5 от 200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16090848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5.Реши задачу.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Из двух поселков, расстояние между которыми 68 км, одновременно навстречу друг другу направились велосипедист и пешеход. Скорость велосипедиста равна 12 км/ч, скорость пешехода – 5 км/ч. Через сколько времени они встретятся?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70589963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6.Реши задачу. 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В заповеднике на участке поля квадратной формы поставили заграждение для осмотра больных животных. Какова площадь этого участка, если длина его забора 28 метров?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09375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7*. Реши задачу. </a:t>
            </a:r>
            <a:endParaRPr lang="ru-RU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000" dirty="0" smtClean="0"/>
              <a:t>Один рыбак поймал 16 рыбин, второй – 15 рыбин, а третий - 8 рыбин. Каков средний улов рыбака? 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202838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340768"/>
            <a:ext cx="7776864" cy="3744416"/>
          </a:xfrm>
        </p:spPr>
        <p:txBody>
          <a:bodyPr>
            <a:prstTxWarp prst="textSlantUp">
              <a:avLst/>
            </a:prstTxWarp>
          </a:bodyPr>
          <a:lstStyle/>
          <a:p>
            <a:pPr marL="0" indent="0">
              <a:buNone/>
            </a:pP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Спасибо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за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работу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142796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168</Words>
  <Application>Microsoft Office PowerPoint</Application>
  <PresentationFormat>Экран (4:3)</PresentationFormat>
  <Paragraphs>20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Контрольная работа по математике  4 класс </vt:lpstr>
      <vt:lpstr>1. Вырази в указанных единицах измерения.  </vt:lpstr>
      <vt:lpstr>2.Найди значение выражения. </vt:lpstr>
      <vt:lpstr>3.Найди значение выражений. </vt:lpstr>
      <vt:lpstr>4.Найди значение. </vt:lpstr>
      <vt:lpstr>5.Реши задачу.</vt:lpstr>
      <vt:lpstr>6.Реши задачу. </vt:lpstr>
      <vt:lpstr>7*. Реши задачу.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Контрольная работа по математике 4 класс</dc:title>
  <dc:creator>Иван Матяж</dc:creator>
  <cp:lastModifiedBy>Иван Матяж</cp:lastModifiedBy>
  <cp:revision>7</cp:revision>
  <dcterms:created xsi:type="dcterms:W3CDTF">2020-05-21T09:39:51Z</dcterms:created>
  <dcterms:modified xsi:type="dcterms:W3CDTF">2020-05-21T16:13:18Z</dcterms:modified>
</cp:coreProperties>
</file>