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5000636"/>
            <a:ext cx="6400800" cy="16002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Выступает: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Мадашова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 Х.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Использование различных игровых элементов  на уроках истории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786058"/>
            <a:ext cx="2044700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857752" y="5929330"/>
            <a:ext cx="40395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К. Кушнер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российский историк, поэт,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афорист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642918"/>
            <a:ext cx="59240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История – наука будущего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000372"/>
            <a:ext cx="718026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928662" y="571480"/>
            <a:ext cx="7358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Существуют различные методики которые помогают изучать историю.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Игровой метод является одним из них.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игры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64399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7553353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643050"/>
            <a:ext cx="6781825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000232" y="357166"/>
            <a:ext cx="4975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Игра – исторические пятнашки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772400" cy="23574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Каждому преподавателю хочется, чтобы учащиеся полюбили его предмет. Игровые технологии помогут ему в достижении этой цели.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357562"/>
            <a:ext cx="2571769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928802"/>
            <a:ext cx="77724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</TotalTime>
  <Words>73</Words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«Использование различных игровых элементов  на уроках истории»</vt:lpstr>
      <vt:lpstr>Слайд 2</vt:lpstr>
      <vt:lpstr>Слайд 3</vt:lpstr>
      <vt:lpstr>Слайд 4</vt:lpstr>
      <vt:lpstr>Слайд 5</vt:lpstr>
      <vt:lpstr>Слайд 6</vt:lpstr>
      <vt:lpstr>Слайд 7</vt:lpstr>
      <vt:lpstr>Каждому преподавателю хочется, чтобы учащиеся полюбили его предмет. Игровые технологии помогут ему в достижении этой цели.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«Игры на уроках истории»</dc:title>
  <dc:creator>Admin</dc:creator>
  <cp:lastModifiedBy>Admin</cp:lastModifiedBy>
  <cp:revision>4</cp:revision>
  <dcterms:created xsi:type="dcterms:W3CDTF">2019-11-01T07:41:03Z</dcterms:created>
  <dcterms:modified xsi:type="dcterms:W3CDTF">2019-11-07T07:20:55Z</dcterms:modified>
</cp:coreProperties>
</file>