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1" d="100"/>
          <a:sy n="41" d="100"/>
        </p:scale>
        <p:origin x="-2142" y="-6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&#1044;&#1054;&#1052;&#1040;&#1064;&#1053;&#1048;&#1045;%20&#1046;&#1048;&#1042;&#1054;&#1058;&#1053;&#1067;&#1045;%20&#1080;%20&#1080;&#1093;%20&#1044;&#1045;&#1058;&#1048;%20-%20&#1050;&#1072;&#1082;%20&#1043;&#1054;&#1042;&#1054;&#1056;&#1071;&#1058;%20&#1078;&#1080;&#1074;&#1086;&#1090;&#1085;&#1099;&#1077;%20-%20&#1056;&#1072;&#1079;&#1074;&#1080;&#1074;&#1072;&#1102;&#1097;&#1077;&#1077;%20&#1042;&#1048;&#1044;&#1045;&#1054;%20&#1076;&#1086;&#1084;&#1072;&#1096;&#1085;&#1080;&#1077;%20&#1078;&#1080;&#1074;&#1086;&#1090;&#1085;&#1099;&#1077;%20&#1044;&#1051;&#1071;%20&#1044;&#1045;&#1058;&#1045;&#1049;.mp4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&#1063;&#1100;&#1103;%20&#1090;&#1077;&#1085;&#1100;%20(&#1076;&#1086;&#1084;.%20&#1078;.%20&#1080;%20&#1087;&#1090;&#1080;&#1094;&#1099;).pp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im0-tub-ru.yandex.net/i?id=79dcd80e317a665641df8b21c3bfac96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57" y="0"/>
            <a:ext cx="9423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365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photoshop-kopona.com/uploads/posts/2017-08/1502046955_collage-background-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5739"/>
            <a:ext cx="9199830" cy="689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89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sun6-2.userapi.com/c851016/v851016657/eeb54/ooJGWTmlOJ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65" y="0"/>
            <a:ext cx="9176965" cy="6836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867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Домашние животные</a:t>
            </a:r>
            <a:endParaRPr lang="ru-RU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avatars.mds.yandex.net/get-pdb/1356247/fa9e0515-ccd3-4463-a2c2-7bd3c8388aba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99084"/>
            <a:ext cx="8638073" cy="4858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266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00" name="Picture 4" descr="https://svoimi-rykami.ru/wp-content/uploads/2018/09/%D0%92-%D0%BA%D0%B0%D1%87%D0%B5%D1%81%D1%82%D0%B2%D0%B5-%D1%81%D0%B2%D0%B8%D0%BD%D0%B0%D1%80%D0%BD%D0%B8%D0%BA%D0%B0-%D0%BC%D0%BE%D0%B6%D0%BD%D0%BE-%D0%B8%D1%81%D0%BF%D0%BE%D0%BB%D1%8C%D0%B7%D0%BE%D0%B2%D0%B0%D1%82%D1%8C-%D1%83%D0%B6%D0%B5-%D0%B8%D0%BC%D0%B5%D1%8E%D1%89%D0%B5%D0%B5%D1%81%D1%8F-%D0%BF%D0%BE%D0%BC%D0%B5%D1%89%D0%B5%D0%BD%D0%B8%D0%B5-1024x5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46" y="0"/>
            <a:ext cx="4741072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cloudstatic.eva.ru/eva/70001-80000/76631/photoalbum/228969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66" y="3068960"/>
            <a:ext cx="4187958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3568" y="2763215"/>
            <a:ext cx="374441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Свинарник</a:t>
            </a:r>
            <a:endParaRPr lang="ru-RU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53120" y="2409272"/>
            <a:ext cx="23478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Конюшня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538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https://www.stihi.ru/pics/2015/10/05/102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59" y="116632"/>
            <a:ext cx="3457537" cy="290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im0-tub-ru.yandex.net/i?id=1fa7fb9fb56d3ebd460fe1c976a18b99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204864"/>
            <a:ext cx="5379381" cy="3030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2796869"/>
            <a:ext cx="23677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Конура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02089" y="1290516"/>
            <a:ext cx="31323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Коровник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755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https://im0-tub-ru.yandex.net/i?id=30d09237e115e79e86b46e5cb7c6b240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4068599" cy="2707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hotkovo.net.ru/public/2013/september/hotkovo_ratoborci_experiment_srednevekove_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652" y="2276872"/>
            <a:ext cx="4321076" cy="2880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57599" y="2896519"/>
            <a:ext cx="23534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Овчарник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08104" y="1542579"/>
            <a:ext cx="244567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Козлятник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291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s://4lapki.com/wp-content/uploads/2017/01/domik-dla-koshek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32656"/>
            <a:ext cx="5829333" cy="43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863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Марина\Desktop\HegOzGe5iL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02" y="836712"/>
            <a:ext cx="3713609" cy="495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Марина\Desktop\kyjapcRTdX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864" y="-387424"/>
            <a:ext cx="5412135" cy="4359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Марина\Desktop\vufjNCMFdI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865" y="3094135"/>
            <a:ext cx="5388979" cy="3763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22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Улыбающееся лицо 3">
            <a:hlinkClick r:id="rId2" action="ppaction://hlinkfile"/>
          </p:cNvPr>
          <p:cNvSpPr/>
          <p:nvPr/>
        </p:nvSpPr>
        <p:spPr>
          <a:xfrm>
            <a:off x="2195736" y="1916832"/>
            <a:ext cx="4608512" cy="3960440"/>
          </a:xfrm>
          <a:prstGeom prst="smileyFac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11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Улыбающееся лицо 3">
            <a:hlinkClick r:id="rId2" action="ppaction://hlinkpres?slideindex=1&amp;slidetitle="/>
          </p:cNvPr>
          <p:cNvSpPr/>
          <p:nvPr/>
        </p:nvSpPr>
        <p:spPr>
          <a:xfrm>
            <a:off x="2987824" y="1844824"/>
            <a:ext cx="3744416" cy="3600400"/>
          </a:xfrm>
          <a:prstGeom prst="smileyFac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03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132</TotalTime>
  <Words>8</Words>
  <Application>Microsoft Office PowerPoint</Application>
  <PresentationFormat>Экран (4:3)</PresentationFormat>
  <Paragraphs>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Углы</vt:lpstr>
      <vt:lpstr>Презентация PowerPoint</vt:lpstr>
      <vt:lpstr>Презентация PowerPoint</vt:lpstr>
      <vt:lpstr>Презентация PowerPoint</vt:lpstr>
      <vt:lpstr>Домашние животные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 Евгеньевна</dc:creator>
  <cp:lastModifiedBy>Марина</cp:lastModifiedBy>
  <cp:revision>7</cp:revision>
  <dcterms:created xsi:type="dcterms:W3CDTF">2019-04-15T04:29:15Z</dcterms:created>
  <dcterms:modified xsi:type="dcterms:W3CDTF">2019-04-17T16:50:14Z</dcterms:modified>
</cp:coreProperties>
</file>