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68" r:id="rId3"/>
    <p:sldId id="266" r:id="rId4"/>
    <p:sldId id="267" r:id="rId5"/>
    <p:sldId id="258" r:id="rId6"/>
    <p:sldId id="259" r:id="rId7"/>
    <p:sldId id="263" r:id="rId8"/>
    <p:sldId id="260" r:id="rId9"/>
    <p:sldId id="272" r:id="rId10"/>
    <p:sldId id="262" r:id="rId11"/>
    <p:sldId id="2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6309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238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702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644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946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3256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233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1521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810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535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4467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317BC-8E08-485D-AE87-5AB3F5F815FC}" type="datetimeFigureOut">
              <a:rPr lang="ru-RU" smtClean="0"/>
              <a:pPr/>
              <a:t>12.10.2021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B08B3-BBAF-4047-8C8A-4A138A102D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287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14.03.19г.</a:t>
            </a:r>
            <a:br>
              <a:rPr lang="ru-RU" b="1" dirty="0" smtClean="0"/>
            </a:br>
            <a:r>
              <a:rPr lang="ru-RU" sz="5300" b="1" dirty="0" smtClean="0">
                <a:latin typeface="+mn-lt"/>
              </a:rPr>
              <a:t>Тема. Посев семян однолетних цветковых растений на рассаду.</a:t>
            </a:r>
            <a:endParaRPr lang="ru-RU" sz="5300" b="1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53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2033"/>
            <a:ext cx="10515600" cy="20538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Рассада – молодые растения, выращиваемые для посадки на постоянное место.</a:t>
            </a:r>
            <a:endParaRPr lang="ru-RU" b="1" dirty="0"/>
          </a:p>
        </p:txBody>
      </p:sp>
      <p:pic>
        <p:nvPicPr>
          <p:cNvPr id="4" name="Picture 2" descr="https://ferma-biz.ru/wp-content/uploads/2016/02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6086" y="2560320"/>
            <a:ext cx="7990451" cy="39530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8012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26" y="209863"/>
            <a:ext cx="3680253" cy="40623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08" y="209863"/>
            <a:ext cx="3930754" cy="3822491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423" y="2083633"/>
            <a:ext cx="4020823" cy="40018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4204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6931" y="554636"/>
            <a:ext cx="2518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флокс</a:t>
            </a:r>
            <a:endParaRPr lang="ru-RU" sz="4400" b="1" dirty="0"/>
          </a:p>
        </p:txBody>
      </p:sp>
      <p:pic>
        <p:nvPicPr>
          <p:cNvPr id="9218" name="Picture 2" descr="Флокс Друммонда - однолетний флокс на Supersadovnik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2689" y="1266092"/>
            <a:ext cx="6879101" cy="4629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7664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205" y="1420837"/>
            <a:ext cx="8525023" cy="4994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5754" y="731520"/>
            <a:ext cx="942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Разметить рядки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239961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7" y="1997611"/>
            <a:ext cx="7484012" cy="46430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80493" y="1083213"/>
            <a:ext cx="7779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Разложить семена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429269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816" y="1561514"/>
            <a:ext cx="7441809" cy="51540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3884" y="647113"/>
            <a:ext cx="7596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Присыпать посевы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268741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59" y="1645920"/>
            <a:ext cx="7638757" cy="49987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82018" y="787791"/>
            <a:ext cx="7990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Увлажнить посевы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362098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742" y="2278966"/>
            <a:ext cx="6963507" cy="40936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05575" y="1026942"/>
            <a:ext cx="8370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Накрыть ящики с посевами стеклом или плёнкой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110154"/>
            <a:ext cx="6991643" cy="4395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61847" y="1223889"/>
            <a:ext cx="7666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Наклеить этикетки</a:t>
            </a:r>
            <a:endParaRPr lang="ru-RU" sz="3600" b="1" dirty="0"/>
          </a:p>
        </p:txBody>
      </p:sp>
    </p:spTree>
    <p:extLst>
      <p:ext uri="{BB962C8B-B14F-4D97-AF65-F5344CB8AC3E}">
        <p14:creationId xmlns="" xmlns:p14="http://schemas.microsoft.com/office/powerpoint/2010/main" val="279387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4905" y="759655"/>
            <a:ext cx="1003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План посева семян на рассаду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4566" y="1364566"/>
            <a:ext cx="6555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1. Разметить рядки.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378634" y="1814732"/>
            <a:ext cx="7343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2. Разложить семена.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378633" y="2363372"/>
            <a:ext cx="6893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3. Присыпать семена.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392702" y="2897945"/>
            <a:ext cx="4276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4. Увлажнить посевы.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364566" y="3390314"/>
            <a:ext cx="9566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5. Накрыть ящики с посевами стеклом.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350497" y="3967089"/>
            <a:ext cx="475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6. Наклеить этикетки.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70</Words>
  <Application>Microsoft Office PowerPoint</Application>
  <PresentationFormat>Произвольный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14.03.19г. Тема. Посев семян однолетних цветковых растений на рассаду.</vt:lpstr>
      <vt:lpstr>Рассада – молодые растения, выращиваемые для посадки на постоянное место.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14.03.19г. Тема. Посев семян однолетних цветковых растений на рассаду.</dc:title>
  <dc:creator>User</dc:creator>
  <cp:lastModifiedBy>Любовь</cp:lastModifiedBy>
  <cp:revision>29</cp:revision>
  <dcterms:created xsi:type="dcterms:W3CDTF">2019-03-13T06:17:30Z</dcterms:created>
  <dcterms:modified xsi:type="dcterms:W3CDTF">2021-10-12T14:47:28Z</dcterms:modified>
</cp:coreProperties>
</file>