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84" r:id="rId2"/>
    <p:sldId id="271" r:id="rId3"/>
    <p:sldId id="272" r:id="rId4"/>
    <p:sldId id="273" r:id="rId5"/>
    <p:sldId id="277" r:id="rId6"/>
    <p:sldId id="279" r:id="rId7"/>
    <p:sldId id="256" r:id="rId8"/>
    <p:sldId id="257" r:id="rId9"/>
    <p:sldId id="260" r:id="rId10"/>
    <p:sldId id="263" r:id="rId11"/>
    <p:sldId id="267" r:id="rId12"/>
    <p:sldId id="264" r:id="rId13"/>
    <p:sldId id="283" r:id="rId14"/>
    <p:sldId id="265" r:id="rId15"/>
    <p:sldId id="281" r:id="rId16"/>
    <p:sldId id="28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5620"/>
    <p:restoredTop sz="96237" autoAdjust="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9F3B8-A891-4066-98E8-92E4FD7ECF53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1FFC8-691A-44F8-8F23-280237DD84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9924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0799F-883A-417F-B371-9E0874AE7B24}" type="datetimeFigureOut">
              <a:rPr lang="ru-RU" smtClean="0"/>
              <a:pPr/>
              <a:t>28.12.2017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EB65C-2538-45D1-AABC-7C506D5A9F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4972056" cy="557216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ru-RU" sz="2800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Проектно-исследовательская работа по растениеводству</a:t>
            </a:r>
            <a:br>
              <a:rPr lang="ru-RU" sz="2800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800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 на тему</a:t>
            </a:r>
            <a:r>
              <a:rPr lang="ru-RU" sz="2800" b="1" dirty="0" smtClean="0">
                <a:ea typeface="Calibri"/>
                <a:cs typeface="Times New Roman"/>
              </a:rPr>
              <a:t/>
            </a:r>
            <a:br>
              <a:rPr lang="ru-RU" sz="2800" b="1" dirty="0" smtClean="0">
                <a:ea typeface="Calibri"/>
                <a:cs typeface="Times New Roman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«Эти удивительные растения»                  </a:t>
            </a:r>
            <a:r>
              <a:rPr lang="ru-RU" sz="2800" b="1" dirty="0" err="1" smtClean="0">
                <a:solidFill>
                  <a:srgbClr val="00000A"/>
                </a:solidFill>
                <a:latin typeface="Times New Roman"/>
                <a:ea typeface="Calibri"/>
                <a:cs typeface="Times New Roman"/>
              </a:rPr>
              <a:t>Крицкого</a:t>
            </a:r>
            <a:r>
              <a:rPr lang="ru-RU" sz="2800" b="1" dirty="0" smtClean="0">
                <a:solidFill>
                  <a:srgbClr val="00000A"/>
                </a:solidFill>
                <a:latin typeface="Times New Roman"/>
                <a:ea typeface="Calibri"/>
                <a:cs typeface="Times New Roman"/>
              </a:rPr>
              <a:t> Максима</a:t>
            </a:r>
            <a:r>
              <a:rPr lang="ru-RU" sz="2800" b="1" dirty="0" smtClean="0">
                <a:ea typeface="Calibri"/>
                <a:cs typeface="Times New Roman"/>
              </a:rPr>
              <a:t/>
            </a:r>
            <a:br>
              <a:rPr lang="ru-RU" sz="2800" b="1" dirty="0" smtClean="0"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ученика 12 класса</a:t>
            </a:r>
            <a:r>
              <a:rPr lang="ru-RU" sz="2800" b="1" smtClean="0">
                <a:ea typeface="Times New Roman"/>
                <a:cs typeface="Times New Roman"/>
              </a:rPr>
              <a:t/>
            </a:r>
            <a:br>
              <a:rPr lang="ru-RU" sz="2800" b="1" smtClean="0">
                <a:ea typeface="Times New Roman"/>
                <a:cs typeface="Times New Roman"/>
              </a:rPr>
            </a:br>
            <a:r>
              <a:rPr lang="ru-RU" sz="2800" b="1" dirty="0" smtClean="0">
                <a:ea typeface="Calibri"/>
                <a:cs typeface="Times New Roman"/>
              </a:rPr>
              <a:t/>
            </a:r>
            <a:br>
              <a:rPr lang="ru-RU" sz="2800" b="1" dirty="0" smtClean="0">
                <a:ea typeface="Calibri"/>
                <a:cs typeface="Times New Roman"/>
              </a:rPr>
            </a:br>
            <a:endParaRPr lang="ru-RU" sz="2800" dirty="0"/>
          </a:p>
        </p:txBody>
      </p:sp>
      <p:pic>
        <p:nvPicPr>
          <p:cNvPr id="1026" name="Picture 2" descr="C:\Users\Любовь\Desktop\ФОТО\IMG_20171211_0958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714488"/>
            <a:ext cx="3429024" cy="4429156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Цель моей работы: </a:t>
            </a:r>
          </a:p>
          <a:p>
            <a:pPr marL="742950" indent="-742950">
              <a:lnSpc>
                <a:spcPct val="115000"/>
              </a:lnSpc>
              <a:buAutoNum type="arabicPeriod"/>
            </a:pPr>
            <a:r>
              <a:rPr lang="ru-RU" sz="3600" b="1" dirty="0" smtClean="0"/>
              <a:t>Изучить  удивительных представителей растительного мира разных уголков нашей планеты.</a:t>
            </a:r>
          </a:p>
          <a:p>
            <a:pPr marL="742950" indent="-742950">
              <a:lnSpc>
                <a:spcPct val="115000"/>
              </a:lnSpc>
              <a:buAutoNum type="arabicPeriod"/>
            </a:pPr>
            <a:r>
              <a:rPr lang="ru-RU" sz="3600" b="1" dirty="0" smtClean="0"/>
              <a:t>Познакомить своих друзей с необычными растениями.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buNone/>
            </a:pPr>
            <a:endParaRPr lang="ru-RU" sz="4000" b="1" dirty="0" smtClean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None/>
            </a:pPr>
            <a:endParaRPr lang="ru-RU" sz="2000" dirty="0" smtClean="0">
              <a:ea typeface="Calibri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Достижение поставленной цели предполагает решение следующих задач: </a:t>
            </a: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Изучить различные источники информации по данной теме. </a:t>
            </a:r>
            <a:endParaRPr lang="ru-RU" sz="2400" b="1" dirty="0" smtClean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Рассмотреть разнообразие удивительных растений, особенности их внешнего вида и строения.</a:t>
            </a: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Выяснить, где и при каких условиях растут необычные растения. Может ли человек использовать их в своей жизни.</a:t>
            </a: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b="1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Провести социологический опрос по данной теме</a:t>
            </a:r>
            <a:r>
              <a:rPr lang="ru-RU" sz="2400" dirty="0" smtClean="0">
                <a:solidFill>
                  <a:srgbClr val="00000A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endParaRPr lang="ru-RU" dirty="0" smtClean="0">
              <a:solidFill>
                <a:srgbClr val="00000A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Актуальность темы:</a:t>
            </a:r>
            <a:r>
              <a:rPr lang="ru-RU" dirty="0" smtClean="0">
                <a:ea typeface="Calibri"/>
                <a:cs typeface="Times New Roman"/>
              </a:rPr>
              <a:t/>
            </a:r>
            <a:br>
              <a:rPr lang="ru-RU" dirty="0" smtClean="0">
                <a:ea typeface="Calibri"/>
                <a:cs typeface="Times New Roman"/>
              </a:rPr>
            </a:br>
            <a:r>
              <a:rPr lang="ru-RU" b="1" dirty="0" smtClean="0">
                <a:ea typeface="Calibri"/>
                <a:cs typeface="Times New Roman"/>
              </a:rPr>
              <a:t>На нашей планете существует много интересных и необычных растений, о существовании которых многие даже не догадываются, а ведь каждое из них по-своему уникально и необычно.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V="1">
            <a:off x="457200" y="428604"/>
            <a:ext cx="8229600" cy="214315"/>
          </a:xfrm>
        </p:spPr>
        <p:txBody>
          <a:bodyPr>
            <a:normAutofit fontScale="25000" lnSpcReduction="20000"/>
          </a:bodyPr>
          <a:lstStyle/>
          <a:p>
            <a:pPr lvl="0" algn="just">
              <a:lnSpc>
                <a:spcPct val="115000"/>
              </a:lnSpc>
              <a:buNone/>
            </a:pPr>
            <a:endParaRPr lang="ru-RU" dirty="0" smtClean="0">
              <a:solidFill>
                <a:srgbClr val="00000A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72206"/>
            <a:ext cx="8229600" cy="785794"/>
          </a:xfrm>
        </p:spPr>
        <p:txBody>
          <a:bodyPr>
            <a:normAutofit/>
          </a:bodyPr>
          <a:lstStyle/>
          <a:p>
            <a:r>
              <a:rPr lang="ru-RU" b="1" dirty="0"/>
              <a:t>Гигантский кактус </a:t>
            </a:r>
            <a:r>
              <a:rPr lang="ru-RU" b="1" dirty="0" smtClean="0"/>
              <a:t>Цереус</a:t>
            </a:r>
            <a:endParaRPr lang="ru-RU" b="1" dirty="0"/>
          </a:p>
        </p:txBody>
      </p:sp>
      <p:pic>
        <p:nvPicPr>
          <p:cNvPr id="4" name="Содержимое 3" descr="C:\Users\user\Desktop\1340363100_stosekretov_ru_cactus_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00768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Кувшинка Виктория</a:t>
            </a:r>
            <a:endParaRPr lang="ru-RU" b="1" dirty="0"/>
          </a:p>
        </p:txBody>
      </p:sp>
      <p:pic>
        <p:nvPicPr>
          <p:cNvPr id="4" name="Содержимое 3" descr="C:\Users\user\Desktop\нпк\самая большая кувшинка в мире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izzness.com/postpic/2012/06/victoria-water-lily-pad_3865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0"/>
            <a:ext cx="4500562" cy="61436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000768"/>
            <a:ext cx="6415110" cy="428628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sz="12800" b="1" dirty="0" smtClean="0">
                <a:solidFill>
                  <a:schemeClr val="tx1"/>
                </a:solidFill>
              </a:rPr>
              <a:t>Раффлезия</a:t>
            </a:r>
            <a:endParaRPr lang="ru-RU" sz="12800" b="1" dirty="0">
              <a:solidFill>
                <a:schemeClr val="tx1"/>
              </a:solidFill>
            </a:endParaRPr>
          </a:p>
          <a:p>
            <a:r>
              <a:rPr lang="ru-RU" dirty="0"/>
              <a:t> </a:t>
            </a:r>
          </a:p>
        </p:txBody>
      </p:sp>
      <p:pic>
        <p:nvPicPr>
          <p:cNvPr id="4" name="Рисунок 3" descr="C:\Users\user\Desktop\нпк\раффлезия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00768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Н</a:t>
            </a:r>
            <a:r>
              <a:rPr lang="ru-RU" b="1" dirty="0" smtClean="0"/>
              <a:t>епентес</a:t>
            </a:r>
            <a:endParaRPr lang="ru-RU" b="1" dirty="0"/>
          </a:p>
        </p:txBody>
      </p:sp>
      <p:pic>
        <p:nvPicPr>
          <p:cNvPr id="4" name="Содержимое 3" descr="C:\Users\user\Desktop\нпк\непентес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72206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 smtClean="0"/>
              <a:t>Баобаб</a:t>
            </a:r>
            <a:endParaRPr lang="ru-RU" dirty="0"/>
          </a:p>
        </p:txBody>
      </p:sp>
      <p:pic>
        <p:nvPicPr>
          <p:cNvPr id="4" name="Содержимое 3" descr="C:\Users\user\Desktop\нпк\баобаб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86454"/>
            <a:ext cx="8229600" cy="785818"/>
          </a:xfrm>
        </p:spPr>
        <p:txBody>
          <a:bodyPr/>
          <a:lstStyle/>
          <a:p>
            <a:r>
              <a:rPr lang="ru-RU" dirty="0" smtClean="0"/>
              <a:t>Баньян- «дерево лес»</a:t>
            </a:r>
            <a:endParaRPr lang="ru-RU" dirty="0"/>
          </a:p>
        </p:txBody>
      </p:sp>
      <p:pic>
        <p:nvPicPr>
          <p:cNvPr id="4" name="Содержимое 3" descr="C:\Users\user\Desktop\нпк\баньян (2)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421484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нпк\баньян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14290"/>
            <a:ext cx="428628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30932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Эвкалипт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2290" name="Picture 2" descr="http://img1.liveinternet.ru/images/attach/b/4/112/785/112785571_large_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59632"/>
            <a:ext cx="9144000" cy="85689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43644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dirty="0"/>
              <a:t>С</a:t>
            </a:r>
            <a:r>
              <a:rPr lang="ru-RU" dirty="0" smtClean="0"/>
              <a:t>еквойя</a:t>
            </a:r>
            <a:endParaRPr lang="ru-RU" dirty="0"/>
          </a:p>
        </p:txBody>
      </p:sp>
      <p:pic>
        <p:nvPicPr>
          <p:cNvPr id="4" name="Содержимое 3" descr="C:\Users\user\Desktop\78befa7d7ddf94584681801a163f8c9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016819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357958"/>
            <a:ext cx="8229600" cy="500042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Билимби</a:t>
            </a:r>
            <a:r>
              <a:rPr lang="ru-RU" dirty="0"/>
              <a:t> – огуречное дерево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C:\Users\user\Desktop\tree_07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3170797"/>
              </p:ext>
            </p:extLst>
          </p:nvPr>
        </p:nvGraphicFramePr>
        <p:xfrm>
          <a:off x="285719" y="2143115"/>
          <a:ext cx="8643999" cy="4454237"/>
        </p:xfrm>
        <a:graphic>
          <a:graphicData uri="http://schemas.openxmlformats.org/drawingml/2006/table">
            <a:tbl>
              <a:tblPr/>
              <a:tblGrid>
                <a:gridCol w="1265306"/>
                <a:gridCol w="763158"/>
                <a:gridCol w="764061"/>
                <a:gridCol w="764061"/>
                <a:gridCol w="873711"/>
                <a:gridCol w="864096"/>
                <a:gridCol w="792088"/>
                <a:gridCol w="1224136"/>
                <a:gridCol w="1152128"/>
                <a:gridCol w="181254"/>
              </a:tblGrid>
              <a:tr h="19198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раффлезия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непентес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кактус цереус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секвойя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эвкалипт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баньян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Колбасное 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дерево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Огуречное дерево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Учителя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000" b="1" dirty="0">
                        <a:solidFill>
                          <a:schemeClr val="accent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2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Calibri"/>
                          <a:ea typeface="Times New Roman"/>
                          <a:cs typeface="Times New Roman"/>
                        </a:rPr>
                        <a:t>Воспита</a:t>
                      </a:r>
                      <a:r>
                        <a:rPr lang="ru-RU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Calibri"/>
                          <a:ea typeface="Times New Roman"/>
                          <a:cs typeface="Times New Roman"/>
                        </a:rPr>
                        <a:t>тели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 b="1" dirty="0">
                        <a:solidFill>
                          <a:schemeClr val="accent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25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Calibri"/>
                          <a:ea typeface="Times New Roman"/>
                          <a:cs typeface="Times New Roman"/>
                        </a:rPr>
                        <a:t>Одноклас</a:t>
                      </a:r>
                      <a:r>
                        <a:rPr lang="ru-RU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Calibri"/>
                          <a:ea typeface="Times New Roman"/>
                          <a:cs typeface="Times New Roman"/>
                        </a:rPr>
                        <a:t>сники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b="1" dirty="0">
                        <a:solidFill>
                          <a:schemeClr val="accent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Times New Roman"/>
                        </a:rPr>
                        <a:t>11 класс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accent2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b="1" dirty="0">
                        <a:solidFill>
                          <a:schemeClr val="accent2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373009"/>
            <a:ext cx="8072494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Вопрос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         </a:t>
            </a:r>
            <a:r>
              <a:rPr kumimoji="0" lang="ru-RU" sz="2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Знаете ли вы эти необычные растения?</a:t>
            </a:r>
            <a:endParaRPr kumimoji="0" lang="ru-RU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2.Вопрос.       </a:t>
            </a:r>
            <a:r>
              <a:rPr kumimoji="0" lang="ru-RU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Хотели бы вы узнать о таких удивительных растениях?</a:t>
            </a:r>
            <a:endParaRPr kumimoji="0" lang="ru-RU" sz="9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Calibri" pitchFamily="34" charset="0"/>
                <a:cs typeface="Times New Roman" pitchFamily="18" charset="0"/>
              </a:rPr>
              <a:t>Все ответили </a:t>
            </a:r>
            <a:r>
              <a:rPr lang="ru-RU" sz="2000" b="1" dirty="0" smtClean="0">
                <a:latin typeface="Calibri" pitchFamily="34" charset="0"/>
                <a:cs typeface="Times New Roman" pitchFamily="18" charset="0"/>
              </a:rPr>
              <a:t>- </a:t>
            </a:r>
            <a:r>
              <a:rPr lang="ru-RU" sz="2000" b="1" dirty="0" smtClean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да, хотели.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857255"/>
          </a:xfrm>
        </p:spPr>
        <p:txBody>
          <a:bodyPr>
            <a:normAutofit fontScale="90000"/>
          </a:bodyPr>
          <a:lstStyle/>
          <a:p>
            <a:r>
              <a:rPr lang="ru-RU" sz="6000" b="1" smtClean="0">
                <a:solidFill>
                  <a:srgbClr val="FF0000"/>
                </a:solidFill>
              </a:rPr>
              <a:t>Спасибо </a:t>
            </a:r>
            <a:r>
              <a:rPr lang="ru-RU" sz="6000" b="1" dirty="0" smtClean="0">
                <a:solidFill>
                  <a:srgbClr val="FF0000"/>
                </a:solidFill>
              </a:rPr>
              <a:t>за внимание!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Любовь\Desktop\ФОТО\IMG_20171211_0954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142984"/>
            <a:ext cx="5715040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185</Words>
  <Application>Microsoft Office PowerPoint</Application>
  <PresentationFormat>Экран (4:3)</PresentationFormat>
  <Paragraphs>77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Проектно-исследовательская работа по растениеводству  на тему «Эти удивительные растения»                  Крицкого Максима ученика 12 класса  </vt:lpstr>
      <vt:lpstr>Слайд 2</vt:lpstr>
      <vt:lpstr>Слайд 3</vt:lpstr>
      <vt:lpstr>Актуальность темы: На нашей планете существует много интересных и необычных растений, о существовании которых многие даже не догадываются, а ведь каждое из них по-своему уникально и необычно.</vt:lpstr>
      <vt:lpstr>Гигантский кактус Цереус</vt:lpstr>
      <vt:lpstr>Кувшинка Виктория</vt:lpstr>
      <vt:lpstr>Слайд 7</vt:lpstr>
      <vt:lpstr>Непентес</vt:lpstr>
      <vt:lpstr>Баобаб</vt:lpstr>
      <vt:lpstr>Баньян- «дерево лес»</vt:lpstr>
      <vt:lpstr>Эвкалипт</vt:lpstr>
      <vt:lpstr>Секвойя</vt:lpstr>
      <vt:lpstr>Слайд 13</vt:lpstr>
      <vt:lpstr>Билимби – огуречное дерево </vt:lpstr>
      <vt:lpstr>Слайд 15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Любовь</dc:creator>
  <cp:lastModifiedBy>Любовь</cp:lastModifiedBy>
  <cp:revision>50</cp:revision>
  <dcterms:created xsi:type="dcterms:W3CDTF">2017-11-29T12:49:57Z</dcterms:created>
  <dcterms:modified xsi:type="dcterms:W3CDTF">2017-12-28T16:31:24Z</dcterms:modified>
</cp:coreProperties>
</file>