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91" r:id="rId2"/>
    <p:sldId id="256" r:id="rId3"/>
    <p:sldId id="257" r:id="rId4"/>
    <p:sldId id="258" r:id="rId5"/>
    <p:sldId id="259" r:id="rId6"/>
    <p:sldId id="262" r:id="rId7"/>
    <p:sldId id="264" r:id="rId8"/>
    <p:sldId id="287" r:id="rId9"/>
    <p:sldId id="260" r:id="rId10"/>
    <p:sldId id="261" r:id="rId11"/>
    <p:sldId id="276" r:id="rId12"/>
    <p:sldId id="285" r:id="rId13"/>
    <p:sldId id="268" r:id="rId14"/>
    <p:sldId id="263" r:id="rId15"/>
    <p:sldId id="265" r:id="rId16"/>
    <p:sldId id="266" r:id="rId17"/>
    <p:sldId id="269" r:id="rId18"/>
    <p:sldId id="275" r:id="rId19"/>
    <p:sldId id="270" r:id="rId20"/>
    <p:sldId id="284" r:id="rId21"/>
    <p:sldId id="271" r:id="rId22"/>
    <p:sldId id="272" r:id="rId23"/>
    <p:sldId id="273" r:id="rId24"/>
    <p:sldId id="274" r:id="rId25"/>
    <p:sldId id="277" r:id="rId26"/>
    <p:sldId id="282" r:id="rId27"/>
    <p:sldId id="286" r:id="rId28"/>
    <p:sldId id="279" r:id="rId29"/>
    <p:sldId id="283" r:id="rId30"/>
    <p:sldId id="281" r:id="rId31"/>
    <p:sldId id="280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3300"/>
    <a:srgbClr val="FF0000"/>
    <a:srgbClr val="A91763"/>
    <a:srgbClr val="2898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906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772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084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987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3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306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34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54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215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531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230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666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klike.net/uploads/posts/2020-10/1603876262_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8836"/>
            <a:ext cx="5400600" cy="666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76056" y="515719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6F1AEC"/>
                </a:solidFill>
                <a:latin typeface="Times New Roman" pitchFamily="18" charset="0"/>
                <a:cs typeface="Times New Roman" pitchFamily="18" charset="0"/>
              </a:rPr>
              <a:t>Автор презентации </a:t>
            </a:r>
          </a:p>
          <a:p>
            <a:r>
              <a:rPr lang="ru-RU" b="1" dirty="0">
                <a:solidFill>
                  <a:srgbClr val="6F1AEC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 </a:t>
            </a:r>
          </a:p>
          <a:p>
            <a:r>
              <a:rPr lang="ru-RU" b="1" dirty="0">
                <a:solidFill>
                  <a:srgbClr val="6F1AEC"/>
                </a:solidFill>
                <a:latin typeface="Times New Roman" pitchFamily="18" charset="0"/>
                <a:cs typeface="Times New Roman" pitchFamily="18" charset="0"/>
              </a:rPr>
              <a:t>Колосова Юлия Николаевна</a:t>
            </a:r>
          </a:p>
          <a:p>
            <a:r>
              <a:rPr lang="ru-RU" b="1" dirty="0">
                <a:solidFill>
                  <a:srgbClr val="6F1AEC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b="1" dirty="0" err="1">
                <a:solidFill>
                  <a:srgbClr val="6F1AEC"/>
                </a:solidFill>
                <a:latin typeface="Times New Roman" pitchFamily="18" charset="0"/>
                <a:cs typeface="Times New Roman" pitchFamily="18" charset="0"/>
              </a:rPr>
              <a:t>Краснояровская</a:t>
            </a:r>
            <a:r>
              <a:rPr lang="ru-RU" b="1" dirty="0">
                <a:solidFill>
                  <a:srgbClr val="6F1AEC"/>
                </a:solidFill>
                <a:latin typeface="Times New Roman" pitchFamily="18" charset="0"/>
                <a:cs typeface="Times New Roman" pitchFamily="18" charset="0"/>
              </a:rPr>
              <a:t> школа № 30 </a:t>
            </a:r>
          </a:p>
          <a:p>
            <a:r>
              <a:rPr lang="ru-RU" b="1" dirty="0">
                <a:solidFill>
                  <a:srgbClr val="6F1AEC"/>
                </a:solidFill>
                <a:latin typeface="Times New Roman" pitchFamily="18" charset="0"/>
                <a:cs typeface="Times New Roman" pitchFamily="18" charset="0"/>
              </a:rPr>
              <a:t>им. Героя России А. Галле»</a:t>
            </a:r>
            <a:endParaRPr lang="ru-RU" b="1" dirty="0">
              <a:solidFill>
                <a:srgbClr val="6F1AE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1557" y="2344814"/>
            <a:ext cx="227222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Картинный </a:t>
            </a:r>
          </a:p>
          <a:p>
            <a:r>
              <a:rPr lang="ru-RU" sz="3200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диктант</a:t>
            </a:r>
            <a:endParaRPr lang="ru-RU" sz="3200" dirty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94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0396"/>
            <a:ext cx="9138821" cy="6868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897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0"/>
            <a:ext cx="925252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719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68"/>
            <a:ext cx="9144000" cy="6844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534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69389"/>
            <a:ext cx="9144000" cy="7098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524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44"/>
          <a:stretch/>
        </p:blipFill>
        <p:spPr bwMode="auto">
          <a:xfrm>
            <a:off x="1" y="56442"/>
            <a:ext cx="9144000" cy="680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404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876" y="-45657"/>
            <a:ext cx="9204876" cy="6903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642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32656"/>
            <a:ext cx="4680520" cy="6396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244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44457"/>
            <a:ext cx="9324588" cy="6902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89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6632"/>
            <a:ext cx="4954334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53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80728"/>
            <a:ext cx="6908876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157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15416"/>
            <a:ext cx="9144001" cy="7745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675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" y="-1309"/>
            <a:ext cx="9143840" cy="6859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919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0"/>
            <a:ext cx="576064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382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-30236"/>
            <a:ext cx="6254253" cy="6888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010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0688"/>
            <a:ext cx="7445450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326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052736"/>
            <a:ext cx="6701730" cy="557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620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20688"/>
            <a:ext cx="6125666" cy="6125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468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17897"/>
            <a:ext cx="6480720" cy="598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872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-18937"/>
            <a:ext cx="3994394" cy="628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140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86" y="0"/>
            <a:ext cx="915765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940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27928"/>
            <a:ext cx="4795124" cy="6393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584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37" y="0"/>
            <a:ext cx="916183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530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" y="0"/>
            <a:ext cx="9136774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674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18413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94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" y="-1309"/>
            <a:ext cx="9143840" cy="6859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532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9" y="332657"/>
            <a:ext cx="9128301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020" y="0"/>
            <a:ext cx="1988840" cy="198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934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11"/>
            <a:ext cx="9144000" cy="6859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658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509"/>
            <a:ext cx="9252520" cy="6940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477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64013" cy="6948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673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4411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557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24</Words>
  <Application>Microsoft Office PowerPoint</Application>
  <PresentationFormat>Экран (4:3)</PresentationFormat>
  <Paragraphs>7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7</cp:revision>
  <dcterms:created xsi:type="dcterms:W3CDTF">2012-04-18T07:49:09Z</dcterms:created>
  <dcterms:modified xsi:type="dcterms:W3CDTF">2021-11-11T11:17:04Z</dcterms:modified>
</cp:coreProperties>
</file>