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57" r:id="rId4"/>
    <p:sldId id="261" r:id="rId5"/>
    <p:sldId id="260" r:id="rId6"/>
    <p:sldId id="262" r:id="rId7"/>
    <p:sldId id="258" r:id="rId8"/>
    <p:sldId id="264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13.11.2021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2420889"/>
            <a:ext cx="8640960" cy="3513776"/>
          </a:xfrm>
        </p:spPr>
        <p:txBody>
          <a:bodyPr>
            <a:normAutofit/>
          </a:bodyPr>
          <a:lstStyle/>
          <a:p>
            <a:r>
              <a:rPr lang="ru-RU" sz="4800" dirty="0" smtClean="0"/>
              <a:t>Сочинение по картине </a:t>
            </a:r>
            <a:r>
              <a:rPr lang="ru-RU" sz="4800" dirty="0" err="1" smtClean="0"/>
              <a:t>А.Рылова</a:t>
            </a:r>
            <a:r>
              <a:rPr lang="ru-RU" sz="4800" dirty="0" smtClean="0"/>
              <a:t> « В голубом просторе»</a:t>
            </a:r>
          </a:p>
          <a:p>
            <a:pPr algn="r"/>
            <a:r>
              <a:rPr lang="ru-RU" sz="2800" dirty="0" smtClean="0"/>
              <a:t>Подготовила :</a:t>
            </a:r>
          </a:p>
          <a:p>
            <a:pPr algn="r"/>
            <a:r>
              <a:rPr lang="ru-RU" sz="2800" dirty="0" smtClean="0"/>
              <a:t>учитель начальных классов</a:t>
            </a:r>
          </a:p>
          <a:p>
            <a:pPr algn="r"/>
            <a:r>
              <a:rPr lang="ru-RU" sz="2800" dirty="0" smtClean="0"/>
              <a:t>Уланова Т.А.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7581" y="332657"/>
            <a:ext cx="7175351" cy="1800200"/>
          </a:xfrm>
        </p:spPr>
        <p:txBody>
          <a:bodyPr/>
          <a:lstStyle/>
          <a:p>
            <a:pPr marL="182880" indent="0" algn="ctr">
              <a:buNone/>
            </a:pPr>
            <a:r>
              <a:rPr lang="ru-RU" dirty="0" smtClean="0"/>
              <a:t>Школа России</a:t>
            </a:r>
            <a:br>
              <a:rPr lang="ru-RU" dirty="0" smtClean="0"/>
            </a:br>
            <a:r>
              <a:rPr lang="ru-RU" dirty="0" smtClean="0"/>
              <a:t>Урок русского языка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4017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260648"/>
            <a:ext cx="7364288" cy="394559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>
                <a:solidFill>
                  <a:srgbClr val="000000"/>
                </a:solidFill>
                <a:latin typeface="roboto"/>
              </a:rPr>
              <a:t>Детские и юношеские годы Аркадия Александровича Рылова прошли на севере, в Вятке. Он искренне любил свою родину, поэтому частенько на его полотнах были изображены пейзажи родных мест, о которых он никогда не забывал. 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4057650" cy="501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8391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4634"/>
            <a:ext cx="8964488" cy="672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0866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86666"/>
            <a:ext cx="5095195" cy="3774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076056" y="3212975"/>
            <a:ext cx="3960440" cy="3584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lvl="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2200" dirty="0">
                <a:solidFill>
                  <a:srgbClr val="000000"/>
                </a:solidFill>
                <a:latin typeface="roboto"/>
              </a:rPr>
              <a:t>Картина Рылова «В голубом просторе», написанная в 1918 году, тоже открывает перед нами бескрайние просторы севера, где вот-вот растают все снега и куда снова нагрянет весна с ее теплом и солнечным светом.</a:t>
            </a:r>
          </a:p>
          <a:p>
            <a:pPr marL="45720" lvl="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endParaRPr lang="ru-RU" sz="22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8205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88640"/>
            <a:ext cx="8640960" cy="6440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7064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6530"/>
            <a:ext cx="8709721" cy="6368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56484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648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626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3289" y="692696"/>
            <a:ext cx="6512511" cy="1080120"/>
          </a:xfrm>
        </p:spPr>
        <p:txBody>
          <a:bodyPr/>
          <a:lstStyle/>
          <a:p>
            <a:pPr marL="0" indent="0" algn="l">
              <a:buNone/>
            </a:pPr>
            <a:r>
              <a:rPr lang="ru-RU" dirty="0" smtClean="0"/>
              <a:t>Словарная работа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484784"/>
            <a:ext cx="8496944" cy="2721456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ru-RU" sz="2800" dirty="0" smtClean="0"/>
              <a:t>Море -  сп</a:t>
            </a:r>
            <a:r>
              <a:rPr lang="ru-RU" sz="2800" u="sng" dirty="0" smtClean="0"/>
              <a:t>о</a:t>
            </a:r>
            <a:r>
              <a:rPr lang="ru-RU" sz="2800" dirty="0" smtClean="0"/>
              <a:t>койное, неболь</a:t>
            </a:r>
            <a:r>
              <a:rPr lang="ru-RU" sz="2800" u="sng" dirty="0" smtClean="0"/>
              <a:t>ши</a:t>
            </a:r>
            <a:r>
              <a:rPr lang="ru-RU" sz="2800" dirty="0" smtClean="0"/>
              <a:t>е волны..</a:t>
            </a:r>
          </a:p>
          <a:p>
            <a:pPr marL="45720" indent="0">
              <a:buNone/>
            </a:pPr>
            <a:r>
              <a:rPr lang="ru-RU" sz="2800" dirty="0" smtClean="0"/>
              <a:t>Небо – г</a:t>
            </a:r>
            <a:r>
              <a:rPr lang="ru-RU" sz="2800" u="sng" dirty="0" smtClean="0"/>
              <a:t>о</a:t>
            </a:r>
            <a:r>
              <a:rPr lang="ru-RU" sz="2800" dirty="0" smtClean="0"/>
              <a:t>лубое, </a:t>
            </a:r>
            <a:r>
              <a:rPr lang="ru-RU" sz="2800" u="sng" dirty="0" smtClean="0"/>
              <a:t>о</a:t>
            </a:r>
            <a:r>
              <a:rPr lang="ru-RU" sz="2800" dirty="0" smtClean="0"/>
              <a:t>бл</a:t>
            </a:r>
            <a:r>
              <a:rPr lang="ru-RU" sz="2800" u="sng" dirty="0" smtClean="0"/>
              <a:t>а</a:t>
            </a:r>
            <a:r>
              <a:rPr lang="ru-RU" sz="2800" dirty="0" smtClean="0"/>
              <a:t>ка белые, пуш</a:t>
            </a:r>
            <a:r>
              <a:rPr lang="ru-RU" sz="2800" u="sng" dirty="0" smtClean="0"/>
              <a:t>и</a:t>
            </a:r>
            <a:r>
              <a:rPr lang="ru-RU" sz="2800" dirty="0" smtClean="0"/>
              <a:t>стые..</a:t>
            </a:r>
          </a:p>
          <a:p>
            <a:pPr marL="45720" indent="0">
              <a:buNone/>
            </a:pPr>
            <a:r>
              <a:rPr lang="ru-RU" sz="2800" dirty="0" smtClean="0"/>
              <a:t>Гуси – боль</a:t>
            </a:r>
            <a:r>
              <a:rPr lang="ru-RU" sz="2800" u="sng" dirty="0" smtClean="0"/>
              <a:t>ши</a:t>
            </a:r>
            <a:r>
              <a:rPr lang="ru-RU" sz="2800" dirty="0" smtClean="0"/>
              <a:t>е, сильные, широко машут крыльями…</a:t>
            </a:r>
          </a:p>
          <a:p>
            <a:pPr marL="45720" indent="0">
              <a:buNone/>
            </a:pPr>
            <a:r>
              <a:rPr lang="ru-RU" sz="2800" dirty="0" smtClean="0"/>
              <a:t>К</a:t>
            </a:r>
            <a:r>
              <a:rPr lang="ru-RU" sz="2800" u="sng" dirty="0" smtClean="0"/>
              <a:t>о</a:t>
            </a:r>
            <a:r>
              <a:rPr lang="ru-RU" sz="2800" dirty="0" smtClean="0"/>
              <a:t>рабль – парусник, мног</a:t>
            </a:r>
            <a:r>
              <a:rPr lang="ru-RU" sz="2800" u="sng" dirty="0" smtClean="0"/>
              <a:t>о</a:t>
            </a:r>
            <a:r>
              <a:rPr lang="ru-RU" sz="2800" dirty="0" smtClean="0"/>
              <a:t>ма</a:t>
            </a:r>
            <a:r>
              <a:rPr lang="ru-RU" sz="2800" u="sng" dirty="0" smtClean="0"/>
              <a:t>чт</a:t>
            </a:r>
            <a:r>
              <a:rPr lang="ru-RU" sz="2800" dirty="0" smtClean="0"/>
              <a:t>овый..</a:t>
            </a:r>
          </a:p>
          <a:p>
            <a:pPr marL="45720" indent="0">
              <a:buNone/>
            </a:pPr>
            <a:r>
              <a:rPr lang="ru-RU" sz="2800" dirty="0" smtClean="0"/>
              <a:t>Остров  - бе</a:t>
            </a:r>
            <a:r>
              <a:rPr lang="ru-RU" sz="2800" u="sng" dirty="0" smtClean="0"/>
              <a:t>зжи</a:t>
            </a:r>
            <a:r>
              <a:rPr lang="ru-RU" sz="2800" dirty="0" smtClean="0"/>
              <a:t>зне</a:t>
            </a:r>
            <a:r>
              <a:rPr lang="ru-RU" sz="2800" u="sng" dirty="0" smtClean="0"/>
              <a:t>нн</a:t>
            </a:r>
            <a:r>
              <a:rPr lang="ru-RU" sz="2800" dirty="0" smtClean="0"/>
              <a:t>ый, скалы в снегу...</a:t>
            </a:r>
          </a:p>
          <a:p>
            <a:pPr marL="45720" indent="0">
              <a:buNone/>
            </a:pPr>
            <a:endParaRPr lang="ru-RU" sz="2800" dirty="0"/>
          </a:p>
          <a:p>
            <a:pPr marL="45720" indent="0">
              <a:buNone/>
            </a:pPr>
            <a:r>
              <a:rPr lang="ru-RU" sz="2800" dirty="0" smtClean="0"/>
              <a:t>Художник, изображены, нарисован, вижу, плывет,  понравилась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696805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5400" dirty="0" smtClean="0"/>
              <a:t> Желаю удачи!</a:t>
            </a:r>
            <a:endParaRPr lang="ru-RU" sz="5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492896"/>
            <a:ext cx="5400600" cy="3384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569904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</TotalTime>
  <Words>151</Words>
  <Application>Microsoft Office PowerPoint</Application>
  <PresentationFormat>Экран (4:3)</PresentationFormat>
  <Paragraphs>16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Воздушный поток</vt:lpstr>
      <vt:lpstr>Школа России Урок русского языка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Словарная работа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Школа России Урок русского языка</dc:title>
  <dc:creator>Татьяна</dc:creator>
  <cp:lastModifiedBy>Татьяна</cp:lastModifiedBy>
  <cp:revision>4</cp:revision>
  <dcterms:created xsi:type="dcterms:W3CDTF">2021-11-13T09:46:41Z</dcterms:created>
  <dcterms:modified xsi:type="dcterms:W3CDTF">2021-11-13T10:18:48Z</dcterms:modified>
</cp:coreProperties>
</file>